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a601f2b75d48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a7d34f276a447d"/>
  </p:sldMasterIdLst>
  <p:sldIdLst>
    <p:sldId xmlns:r="http://schemas.openxmlformats.org/officeDocument/2006/relationships" id="256" r:id="Rae975d2804b8490b"/>
    <p:sldId xmlns:r="http://schemas.openxmlformats.org/officeDocument/2006/relationships" id="257" r:id="R5e2dae216a4848a2"/>
    <p:sldId xmlns:r="http://schemas.openxmlformats.org/officeDocument/2006/relationships" id="258" r:id="R5c35ab0592a645d0"/>
    <p:sldId xmlns:r="http://schemas.openxmlformats.org/officeDocument/2006/relationships" id="259" r:id="R3416c31d2d5a4356"/>
    <p:sldId xmlns:r="http://schemas.openxmlformats.org/officeDocument/2006/relationships" id="260" r:id="Ra7fc966303bf454b"/>
    <p:sldId xmlns:r="http://schemas.openxmlformats.org/officeDocument/2006/relationships" id="261" r:id="R496a656cc25448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a7d34f276a447d" /><Relationship Type="http://schemas.openxmlformats.org/officeDocument/2006/relationships/slide" Target="/ppt/slides/slide1.xml" Id="Rae975d2804b8490b" /><Relationship Type="http://schemas.openxmlformats.org/officeDocument/2006/relationships/slide" Target="/ppt/slides/slide2.xml" Id="R5e2dae216a4848a2" /><Relationship Type="http://schemas.openxmlformats.org/officeDocument/2006/relationships/slide" Target="/ppt/slides/slide3.xml" Id="R5c35ab0592a645d0" /><Relationship Type="http://schemas.openxmlformats.org/officeDocument/2006/relationships/slide" Target="/ppt/slides/slide4.xml" Id="R3416c31d2d5a4356" /><Relationship Type="http://schemas.openxmlformats.org/officeDocument/2006/relationships/slide" Target="/ppt/slides/slide5.xml" Id="Ra7fc966303bf454b" /><Relationship Type="http://schemas.openxmlformats.org/officeDocument/2006/relationships/slide" Target="/ppt/slides/slide6.xml" Id="R496a656cc25448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5da96ada634f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5b4afcc1e1461b" /><Relationship Type="http://schemas.openxmlformats.org/officeDocument/2006/relationships/theme" Target="/ppt/slideMasters/theme/theme1.xml" Id="R55249dc1f28547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5b4afcc1e146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7886cce394e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5fa4003fa340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2765c5759541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969b5468cc4e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21db561a7f47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8356adf1645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KVERNELAND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KVERNELAND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KVERNELAND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KVERNELAND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KVERNELAND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KVERNELAND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Valberget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912 546 004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KVERNELAND INVESTERING AS</a:t>
            </a:r>
          </a:p>
        </p:txBody>
      </p:sp>
    </p:spTree>
  </p:cSld>
  <p:clrMapOvr>
    <a:masterClrMapping xmlns:a="http://schemas.openxmlformats.org/drawingml/2006/main"/>
  </p:clrMapOvr>
</p:sld>
</file>