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c73ac6265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9db440f9340aa"/>
  </p:sldMasterIdLst>
  <p:sldIdLst>
    <p:sldId xmlns:r="http://schemas.openxmlformats.org/officeDocument/2006/relationships" id="256" r:id="R94c23d3d937a405a"/>
    <p:sldId xmlns:r="http://schemas.openxmlformats.org/officeDocument/2006/relationships" id="257" r:id="Rf6d2ace950ee4cdd"/>
    <p:sldId xmlns:r="http://schemas.openxmlformats.org/officeDocument/2006/relationships" id="258" r:id="R391e7ab69d574eb6"/>
    <p:sldId xmlns:r="http://schemas.openxmlformats.org/officeDocument/2006/relationships" id="259" r:id="Rc7e466d2e7fd4902"/>
    <p:sldId xmlns:r="http://schemas.openxmlformats.org/officeDocument/2006/relationships" id="260" r:id="R51a5b2a98e104a4d"/>
    <p:sldId xmlns:r="http://schemas.openxmlformats.org/officeDocument/2006/relationships" id="261" r:id="R96be396f0cac4ff3"/>
    <p:sldId xmlns:r="http://schemas.openxmlformats.org/officeDocument/2006/relationships" id="262" r:id="Re2c525956991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9db440f9340aa" /><Relationship Type="http://schemas.openxmlformats.org/officeDocument/2006/relationships/slide" Target="/ppt/slides/slide1.xml" Id="R94c23d3d937a405a" /><Relationship Type="http://schemas.openxmlformats.org/officeDocument/2006/relationships/slide" Target="/ppt/slides/slide2.xml" Id="Rf6d2ace950ee4cdd" /><Relationship Type="http://schemas.openxmlformats.org/officeDocument/2006/relationships/slide" Target="/ppt/slides/slide3.xml" Id="R391e7ab69d574eb6" /><Relationship Type="http://schemas.openxmlformats.org/officeDocument/2006/relationships/slide" Target="/ppt/slides/slide4.xml" Id="Rc7e466d2e7fd4902" /><Relationship Type="http://schemas.openxmlformats.org/officeDocument/2006/relationships/slide" Target="/ppt/slides/slide5.xml" Id="R51a5b2a98e104a4d" /><Relationship Type="http://schemas.openxmlformats.org/officeDocument/2006/relationships/slide" Target="/ppt/slides/slide6.xml" Id="R96be396f0cac4ff3" /><Relationship Type="http://schemas.openxmlformats.org/officeDocument/2006/relationships/slide" Target="/ppt/slides/slide7.xml" Id="Re2c525956991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a5315d2b8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96c72a884760" /><Relationship Type="http://schemas.openxmlformats.org/officeDocument/2006/relationships/theme" Target="/ppt/slideMasters/theme/theme1.xml" Id="Ra05f1b253832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596c72a88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57880dea0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2cdb197ca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3ad35cb4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b39067c23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a3ded798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15349d97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664c57a3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