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0aba9dbe1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a8337947a4a4e"/>
  </p:sldMasterIdLst>
  <p:sldIdLst>
    <p:sldId xmlns:r="http://schemas.openxmlformats.org/officeDocument/2006/relationships" id="256" r:id="Rc19c023637744f69"/>
    <p:sldId xmlns:r="http://schemas.openxmlformats.org/officeDocument/2006/relationships" id="257" r:id="R858309b56e1c4b5c"/>
    <p:sldId xmlns:r="http://schemas.openxmlformats.org/officeDocument/2006/relationships" id="258" r:id="R924368f7e5174843"/>
    <p:sldId xmlns:r="http://schemas.openxmlformats.org/officeDocument/2006/relationships" id="259" r:id="R52a46ab5c3b14ac6"/>
    <p:sldId xmlns:r="http://schemas.openxmlformats.org/officeDocument/2006/relationships" id="260" r:id="R35b18b7f72144659"/>
    <p:sldId xmlns:r="http://schemas.openxmlformats.org/officeDocument/2006/relationships" id="261" r:id="R6afe7d846e3045e1"/>
    <p:sldId xmlns:r="http://schemas.openxmlformats.org/officeDocument/2006/relationships" id="262" r:id="R563f2c74ab49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a8337947a4a4e" /><Relationship Type="http://schemas.openxmlformats.org/officeDocument/2006/relationships/slide" Target="/ppt/slides/slide1.xml" Id="Rc19c023637744f69" /><Relationship Type="http://schemas.openxmlformats.org/officeDocument/2006/relationships/slide" Target="/ppt/slides/slide2.xml" Id="R858309b56e1c4b5c" /><Relationship Type="http://schemas.openxmlformats.org/officeDocument/2006/relationships/slide" Target="/ppt/slides/slide3.xml" Id="R924368f7e5174843" /><Relationship Type="http://schemas.openxmlformats.org/officeDocument/2006/relationships/slide" Target="/ppt/slides/slide4.xml" Id="R52a46ab5c3b14ac6" /><Relationship Type="http://schemas.openxmlformats.org/officeDocument/2006/relationships/slide" Target="/ppt/slides/slide5.xml" Id="R35b18b7f72144659" /><Relationship Type="http://schemas.openxmlformats.org/officeDocument/2006/relationships/slide" Target="/ppt/slides/slide6.xml" Id="R6afe7d846e3045e1" /><Relationship Type="http://schemas.openxmlformats.org/officeDocument/2006/relationships/slide" Target="/ppt/slides/slide7.xml" Id="R563f2c74ab49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864e466a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8fd6067a4e6f" /><Relationship Type="http://schemas.openxmlformats.org/officeDocument/2006/relationships/theme" Target="/ppt/slideMasters/theme/theme1.xml" Id="R5914bcd83660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28fd6067a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b93291b2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7f6707c9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3fba8f30c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291f98b86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4ffd6ca7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6d4ca117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01a5f495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BOZKURT ISHAK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