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41f5986b9c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c4190578604de6"/>
  </p:sldMasterIdLst>
  <p:sldIdLst>
    <p:sldId xmlns:r="http://schemas.openxmlformats.org/officeDocument/2006/relationships" id="256" r:id="R81c74413cb534050"/>
    <p:sldId xmlns:r="http://schemas.openxmlformats.org/officeDocument/2006/relationships" id="257" r:id="Rad81401d49dc4a20"/>
    <p:sldId xmlns:r="http://schemas.openxmlformats.org/officeDocument/2006/relationships" id="258" r:id="R2242c0376d9b42db"/>
    <p:sldId xmlns:r="http://schemas.openxmlformats.org/officeDocument/2006/relationships" id="259" r:id="Rd3e857f31c584455"/>
    <p:sldId xmlns:r="http://schemas.openxmlformats.org/officeDocument/2006/relationships" id="260" r:id="Rf2f126ae5b2247c5"/>
    <p:sldId xmlns:r="http://schemas.openxmlformats.org/officeDocument/2006/relationships" id="261" r:id="Rae4645c9e3d446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4190578604de6" /><Relationship Type="http://schemas.openxmlformats.org/officeDocument/2006/relationships/slide" Target="/ppt/slides/slide1.xml" Id="R81c74413cb534050" /><Relationship Type="http://schemas.openxmlformats.org/officeDocument/2006/relationships/slide" Target="/ppt/slides/slide2.xml" Id="Rad81401d49dc4a20" /><Relationship Type="http://schemas.openxmlformats.org/officeDocument/2006/relationships/slide" Target="/ppt/slides/slide3.xml" Id="R2242c0376d9b42db" /><Relationship Type="http://schemas.openxmlformats.org/officeDocument/2006/relationships/slide" Target="/ppt/slides/slide4.xml" Id="Rd3e857f31c584455" /><Relationship Type="http://schemas.openxmlformats.org/officeDocument/2006/relationships/slide" Target="/ppt/slides/slide5.xml" Id="Rf2f126ae5b2247c5" /><Relationship Type="http://schemas.openxmlformats.org/officeDocument/2006/relationships/slide" Target="/ppt/slides/slide6.xml" Id="Rae4645c9e3d446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a04f0aa5c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55c4dd78a4ad9" /><Relationship Type="http://schemas.openxmlformats.org/officeDocument/2006/relationships/theme" Target="/ppt/slideMasters/theme/theme1.xml" Id="R858907f50ce9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b55c4dd78a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2d8bb9db4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c911a617340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0cbfce51c44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0b32506494b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2e05734f1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4a8d0a6bd49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Petersen-vegen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7712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912 487 148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NOR AS</a:t>
            </a:r>
          </a:p>
        </p:txBody>
      </p:sp>
    </p:spTree>
  </p:cSld>
  <p:clrMapOvr>
    <a:masterClrMapping xmlns:a="http://schemas.openxmlformats.org/drawingml/2006/main"/>
  </p:clrMapOvr>
</p:sld>
</file>