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44437fe81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c4135662b44ab"/>
  </p:sldMasterIdLst>
  <p:sldIdLst>
    <p:sldId xmlns:r="http://schemas.openxmlformats.org/officeDocument/2006/relationships" id="256" r:id="R8a599f82786947a2"/>
    <p:sldId xmlns:r="http://schemas.openxmlformats.org/officeDocument/2006/relationships" id="257" r:id="R9df699b56b4c4549"/>
    <p:sldId xmlns:r="http://schemas.openxmlformats.org/officeDocument/2006/relationships" id="258" r:id="R921f3e6d9f7847ae"/>
    <p:sldId xmlns:r="http://schemas.openxmlformats.org/officeDocument/2006/relationships" id="259" r:id="R02e3677cffd64056"/>
    <p:sldId xmlns:r="http://schemas.openxmlformats.org/officeDocument/2006/relationships" id="260" r:id="R9847c66cac224e42"/>
    <p:sldId xmlns:r="http://schemas.openxmlformats.org/officeDocument/2006/relationships" id="261" r:id="R8104775bc2ae4d46"/>
    <p:sldId xmlns:r="http://schemas.openxmlformats.org/officeDocument/2006/relationships" id="262" r:id="Ra89c6e54ccfb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c4135662b44ab" /><Relationship Type="http://schemas.openxmlformats.org/officeDocument/2006/relationships/slide" Target="/ppt/slides/slide1.xml" Id="R8a599f82786947a2" /><Relationship Type="http://schemas.openxmlformats.org/officeDocument/2006/relationships/slide" Target="/ppt/slides/slide2.xml" Id="R9df699b56b4c4549" /><Relationship Type="http://schemas.openxmlformats.org/officeDocument/2006/relationships/slide" Target="/ppt/slides/slide3.xml" Id="R921f3e6d9f7847ae" /><Relationship Type="http://schemas.openxmlformats.org/officeDocument/2006/relationships/slide" Target="/ppt/slides/slide4.xml" Id="R02e3677cffd64056" /><Relationship Type="http://schemas.openxmlformats.org/officeDocument/2006/relationships/slide" Target="/ppt/slides/slide5.xml" Id="R9847c66cac224e42" /><Relationship Type="http://schemas.openxmlformats.org/officeDocument/2006/relationships/slide" Target="/ppt/slides/slide6.xml" Id="R8104775bc2ae4d46" /><Relationship Type="http://schemas.openxmlformats.org/officeDocument/2006/relationships/slide" Target="/ppt/slides/slide7.xml" Id="Ra89c6e54ccfb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78f59eb42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a8e29ffc9495d" /><Relationship Type="http://schemas.openxmlformats.org/officeDocument/2006/relationships/theme" Target="/ppt/slideMasters/theme/theme1.xml" Id="R54dc86061a22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a8e29ffc9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5f7b9478d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0ff570b11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f988af1b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34798b61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5c009c8a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4a1cfb4b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889ae514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4 982 156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SEIGERUD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HAUGEN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