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cd17986b3d46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474fa4af0f452d"/>
  </p:sldMasterIdLst>
  <p:sldIdLst>
    <p:sldId xmlns:r="http://schemas.openxmlformats.org/officeDocument/2006/relationships" id="256" r:id="Rca4d01aa37ee48e4"/>
    <p:sldId xmlns:r="http://schemas.openxmlformats.org/officeDocument/2006/relationships" id="257" r:id="Rbb9bdcee9f1b48d9"/>
    <p:sldId xmlns:r="http://schemas.openxmlformats.org/officeDocument/2006/relationships" id="258" r:id="Rb9f24645640944ce"/>
    <p:sldId xmlns:r="http://schemas.openxmlformats.org/officeDocument/2006/relationships" id="259" r:id="R577536b2cf574a64"/>
    <p:sldId xmlns:r="http://schemas.openxmlformats.org/officeDocument/2006/relationships" id="260" r:id="Rd59a3b81d0394e61"/>
    <p:sldId xmlns:r="http://schemas.openxmlformats.org/officeDocument/2006/relationships" id="261" r:id="Ra0a13109f5de4d40"/>
    <p:sldId xmlns:r="http://schemas.openxmlformats.org/officeDocument/2006/relationships" id="262" r:id="Rc9a97ef578414c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474fa4af0f452d" /><Relationship Type="http://schemas.openxmlformats.org/officeDocument/2006/relationships/slide" Target="/ppt/slides/slide1.xml" Id="Rca4d01aa37ee48e4" /><Relationship Type="http://schemas.openxmlformats.org/officeDocument/2006/relationships/slide" Target="/ppt/slides/slide2.xml" Id="Rbb9bdcee9f1b48d9" /><Relationship Type="http://schemas.openxmlformats.org/officeDocument/2006/relationships/slide" Target="/ppt/slides/slide3.xml" Id="Rb9f24645640944ce" /><Relationship Type="http://schemas.openxmlformats.org/officeDocument/2006/relationships/slide" Target="/ppt/slides/slide4.xml" Id="R577536b2cf574a64" /><Relationship Type="http://schemas.openxmlformats.org/officeDocument/2006/relationships/slide" Target="/ppt/slides/slide5.xml" Id="Rd59a3b81d0394e61" /><Relationship Type="http://schemas.openxmlformats.org/officeDocument/2006/relationships/slide" Target="/ppt/slides/slide6.xml" Id="Ra0a13109f5de4d40" /><Relationship Type="http://schemas.openxmlformats.org/officeDocument/2006/relationships/slide" Target="/ppt/slides/slide7.xml" Id="Rc9a97ef578414c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1d8eef826349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a103ff40a4e69" /><Relationship Type="http://schemas.openxmlformats.org/officeDocument/2006/relationships/theme" Target="/ppt/slideMasters/theme/theme1.xml" Id="R78929eff33b44b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5a103ff40a4e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9b94c1b774f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f32f2c7aa4d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66dd11a4647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54b1191e249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74704da594d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4c15a529a4d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117f01d4946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ADIL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2 916 868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17 436 540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20 622 126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RAYMOND SELE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ADIL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Tunrappvegen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4351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912 480 135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ADIL AS</a:t>
            </a:r>
          </a:p>
        </p:txBody>
      </p:sp>
    </p:spTree>
  </p:cSld>
  <p:clrMapOvr>
    <a:masterClrMapping xmlns:a="http://schemas.openxmlformats.org/drawingml/2006/main"/>
  </p:clrMapOvr>
</p:sld>
</file>