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38ff0f503c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34f4b604bf4ee9"/>
  </p:sldMasterIdLst>
  <p:sldIdLst>
    <p:sldId xmlns:r="http://schemas.openxmlformats.org/officeDocument/2006/relationships" id="256" r:id="Rce6693200c384fe4"/>
    <p:sldId xmlns:r="http://schemas.openxmlformats.org/officeDocument/2006/relationships" id="257" r:id="R1f64a6a574b64c6a"/>
    <p:sldId xmlns:r="http://schemas.openxmlformats.org/officeDocument/2006/relationships" id="258" r:id="R2c4f640402324977"/>
    <p:sldId xmlns:r="http://schemas.openxmlformats.org/officeDocument/2006/relationships" id="259" r:id="R989c7ae4b9224d0d"/>
    <p:sldId xmlns:r="http://schemas.openxmlformats.org/officeDocument/2006/relationships" id="260" r:id="R921cb828bdb44883"/>
    <p:sldId xmlns:r="http://schemas.openxmlformats.org/officeDocument/2006/relationships" id="261" r:id="R651e9ec0ffb1498e"/>
    <p:sldId xmlns:r="http://schemas.openxmlformats.org/officeDocument/2006/relationships" id="262" r:id="Rca52da7f0086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4f4b604bf4ee9" /><Relationship Type="http://schemas.openxmlformats.org/officeDocument/2006/relationships/slide" Target="/ppt/slides/slide1.xml" Id="Rce6693200c384fe4" /><Relationship Type="http://schemas.openxmlformats.org/officeDocument/2006/relationships/slide" Target="/ppt/slides/slide2.xml" Id="R1f64a6a574b64c6a" /><Relationship Type="http://schemas.openxmlformats.org/officeDocument/2006/relationships/slide" Target="/ppt/slides/slide3.xml" Id="R2c4f640402324977" /><Relationship Type="http://schemas.openxmlformats.org/officeDocument/2006/relationships/slide" Target="/ppt/slides/slide4.xml" Id="R989c7ae4b9224d0d" /><Relationship Type="http://schemas.openxmlformats.org/officeDocument/2006/relationships/slide" Target="/ppt/slides/slide5.xml" Id="R921cb828bdb44883" /><Relationship Type="http://schemas.openxmlformats.org/officeDocument/2006/relationships/slide" Target="/ppt/slides/slide6.xml" Id="R651e9ec0ffb1498e" /><Relationship Type="http://schemas.openxmlformats.org/officeDocument/2006/relationships/slide" Target="/ppt/slides/slide7.xml" Id="Rca52da7f0086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0afeb08b98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2df1689104c37" /><Relationship Type="http://schemas.openxmlformats.org/officeDocument/2006/relationships/theme" Target="/ppt/slideMasters/theme/theme1.xml" Id="Rfd36014a6776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2df168910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9aeebe39249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fb608c2cc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713df864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3ed2beb8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88d695a65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04b4cdad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7bb0f73ba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STAR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4 523 482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9 884 515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VARSLOT HAGEN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912 474 518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STAR ASSET MANAGEMENT AS</a:t>
            </a:r>
          </a:p>
        </p:txBody>
      </p:sp>
    </p:spTree>
  </p:cSld>
  <p:clrMapOvr>
    <a:masterClrMapping xmlns:a="http://schemas.openxmlformats.org/drawingml/2006/main"/>
  </p:clrMapOvr>
</p:sld>
</file>