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07667acc8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761e9a48042c6"/>
  </p:sldMasterIdLst>
  <p:sldIdLst>
    <p:sldId xmlns:r="http://schemas.openxmlformats.org/officeDocument/2006/relationships" id="256" r:id="R036190ba8773467b"/>
    <p:sldId xmlns:r="http://schemas.openxmlformats.org/officeDocument/2006/relationships" id="257" r:id="R187b68caaf664be6"/>
    <p:sldId xmlns:r="http://schemas.openxmlformats.org/officeDocument/2006/relationships" id="258" r:id="R70969fb0a4aa4cd0"/>
    <p:sldId xmlns:r="http://schemas.openxmlformats.org/officeDocument/2006/relationships" id="259" r:id="R280e823be6f949bc"/>
    <p:sldId xmlns:r="http://schemas.openxmlformats.org/officeDocument/2006/relationships" id="260" r:id="R824f24ea5583412d"/>
    <p:sldId xmlns:r="http://schemas.openxmlformats.org/officeDocument/2006/relationships" id="261" r:id="R6c190478d339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761e9a48042c6" /><Relationship Type="http://schemas.openxmlformats.org/officeDocument/2006/relationships/slide" Target="/ppt/slides/slide1.xml" Id="R036190ba8773467b" /><Relationship Type="http://schemas.openxmlformats.org/officeDocument/2006/relationships/slide" Target="/ppt/slides/slide2.xml" Id="R187b68caaf664be6" /><Relationship Type="http://schemas.openxmlformats.org/officeDocument/2006/relationships/slide" Target="/ppt/slides/slide3.xml" Id="R70969fb0a4aa4cd0" /><Relationship Type="http://schemas.openxmlformats.org/officeDocument/2006/relationships/slide" Target="/ppt/slides/slide4.xml" Id="R280e823be6f949bc" /><Relationship Type="http://schemas.openxmlformats.org/officeDocument/2006/relationships/slide" Target="/ppt/slides/slide5.xml" Id="R824f24ea5583412d" /><Relationship Type="http://schemas.openxmlformats.org/officeDocument/2006/relationships/slide" Target="/ppt/slides/slide6.xml" Id="R6c190478d339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fd755fa66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6c2bf2214e3d" /><Relationship Type="http://schemas.openxmlformats.org/officeDocument/2006/relationships/theme" Target="/ppt/slideMasters/theme/theme1.xml" Id="R515c7ed71d66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36c2bf221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359e5878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8e657c43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d4fe18a0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f45b285f7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832e7a5c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928f8979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