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4b3fb98ada4d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ca679c387543ef"/>
  </p:sldMasterIdLst>
  <p:sldIdLst>
    <p:sldId xmlns:r="http://schemas.openxmlformats.org/officeDocument/2006/relationships" id="256" r:id="R7eae61eb976b4a82"/>
    <p:sldId xmlns:r="http://schemas.openxmlformats.org/officeDocument/2006/relationships" id="257" r:id="R5b4b2f6455fb4be2"/>
    <p:sldId xmlns:r="http://schemas.openxmlformats.org/officeDocument/2006/relationships" id="258" r:id="Racdba83943194621"/>
    <p:sldId xmlns:r="http://schemas.openxmlformats.org/officeDocument/2006/relationships" id="259" r:id="R322852f1d8c64701"/>
    <p:sldId xmlns:r="http://schemas.openxmlformats.org/officeDocument/2006/relationships" id="260" r:id="Red22890a2e2c4786"/>
    <p:sldId xmlns:r="http://schemas.openxmlformats.org/officeDocument/2006/relationships" id="261" r:id="R391ecb3490844c29"/>
    <p:sldId xmlns:r="http://schemas.openxmlformats.org/officeDocument/2006/relationships" id="262" r:id="R685d8b24058b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a679c387543ef" /><Relationship Type="http://schemas.openxmlformats.org/officeDocument/2006/relationships/slide" Target="/ppt/slides/slide1.xml" Id="R7eae61eb976b4a82" /><Relationship Type="http://schemas.openxmlformats.org/officeDocument/2006/relationships/slide" Target="/ppt/slides/slide2.xml" Id="R5b4b2f6455fb4be2" /><Relationship Type="http://schemas.openxmlformats.org/officeDocument/2006/relationships/slide" Target="/ppt/slides/slide3.xml" Id="Racdba83943194621" /><Relationship Type="http://schemas.openxmlformats.org/officeDocument/2006/relationships/slide" Target="/ppt/slides/slide4.xml" Id="R322852f1d8c64701" /><Relationship Type="http://schemas.openxmlformats.org/officeDocument/2006/relationships/slide" Target="/ppt/slides/slide5.xml" Id="Red22890a2e2c4786" /><Relationship Type="http://schemas.openxmlformats.org/officeDocument/2006/relationships/slide" Target="/ppt/slides/slide6.xml" Id="R391ecb3490844c29" /><Relationship Type="http://schemas.openxmlformats.org/officeDocument/2006/relationships/slide" Target="/ppt/slides/slide7.xml" Id="R685d8b24058b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de1caf3a74d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8718eadcc4ded" /><Relationship Type="http://schemas.openxmlformats.org/officeDocument/2006/relationships/theme" Target="/ppt/slideMasters/theme/theme1.xml" Id="R17b1396fc7b447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c8718eadcc4d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92e04449d46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c07fc6a7b45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5d98945ab4d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fe84479734d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9ee09c1aa49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c51c1876841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caea906d74c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THUNES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THUNES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THUNES INVEST AS ble etablert [år] og holder til i Hordvik.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THUNES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THUNES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THUNES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3 664 377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16 554 115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16 629 523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THUNES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THUNES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THUNES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Kim Thunes, Olderkjerret 141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5108 Hordvik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912 438 570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THUNES INVEST AS</a:t>
            </a:r>
          </a:p>
        </p:txBody>
      </p:sp>
    </p:spTree>
  </p:cSld>
  <p:clrMapOvr>
    <a:masterClrMapping xmlns:a="http://schemas.openxmlformats.org/drawingml/2006/main"/>
  </p:clrMapOvr>
</p:sld>
</file>