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24ad9fbcf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322b60cc942d4"/>
  </p:sldMasterIdLst>
  <p:sldIdLst>
    <p:sldId xmlns:r="http://schemas.openxmlformats.org/officeDocument/2006/relationships" id="256" r:id="R08114b39d52845eb"/>
    <p:sldId xmlns:r="http://schemas.openxmlformats.org/officeDocument/2006/relationships" id="257" r:id="R1a3d7b7257e54c00"/>
    <p:sldId xmlns:r="http://schemas.openxmlformats.org/officeDocument/2006/relationships" id="258" r:id="R10fde0dffbf34758"/>
    <p:sldId xmlns:r="http://schemas.openxmlformats.org/officeDocument/2006/relationships" id="259" r:id="Rbb2fa86c03624a21"/>
    <p:sldId xmlns:r="http://schemas.openxmlformats.org/officeDocument/2006/relationships" id="260" r:id="R0b2461452ed545d0"/>
    <p:sldId xmlns:r="http://schemas.openxmlformats.org/officeDocument/2006/relationships" id="261" r:id="Rec6a38d98f59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322b60cc942d4" /><Relationship Type="http://schemas.openxmlformats.org/officeDocument/2006/relationships/slide" Target="/ppt/slides/slide1.xml" Id="R08114b39d52845eb" /><Relationship Type="http://schemas.openxmlformats.org/officeDocument/2006/relationships/slide" Target="/ppt/slides/slide2.xml" Id="R1a3d7b7257e54c00" /><Relationship Type="http://schemas.openxmlformats.org/officeDocument/2006/relationships/slide" Target="/ppt/slides/slide3.xml" Id="R10fde0dffbf34758" /><Relationship Type="http://schemas.openxmlformats.org/officeDocument/2006/relationships/slide" Target="/ppt/slides/slide4.xml" Id="Rbb2fa86c03624a21" /><Relationship Type="http://schemas.openxmlformats.org/officeDocument/2006/relationships/slide" Target="/ppt/slides/slide5.xml" Id="R0b2461452ed545d0" /><Relationship Type="http://schemas.openxmlformats.org/officeDocument/2006/relationships/slide" Target="/ppt/slides/slide6.xml" Id="Rec6a38d98f59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9d12de6f7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0904d846f4726" /><Relationship Type="http://schemas.openxmlformats.org/officeDocument/2006/relationships/theme" Target="/ppt/slideMasters/theme/theme1.xml" Id="R8a7f4d837fa1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0904d846f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26a2d0ae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ae90b9ef42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041d93436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f40d69e61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a5d7f8221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113141a97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ALMENNING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35 035 962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178 265 864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188 408 642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Vannebos 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61323000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912 427 730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