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1da8c478e7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a93530a334533"/>
  </p:sldMasterIdLst>
  <p:sldIdLst>
    <p:sldId xmlns:r="http://schemas.openxmlformats.org/officeDocument/2006/relationships" id="256" r:id="R69e4454fc10c4d94"/>
    <p:sldId xmlns:r="http://schemas.openxmlformats.org/officeDocument/2006/relationships" id="257" r:id="Rac7295a874994f4f"/>
    <p:sldId xmlns:r="http://schemas.openxmlformats.org/officeDocument/2006/relationships" id="258" r:id="Rcc1820d67ca040a0"/>
    <p:sldId xmlns:r="http://schemas.openxmlformats.org/officeDocument/2006/relationships" id="259" r:id="R38b783081cd149b3"/>
    <p:sldId xmlns:r="http://schemas.openxmlformats.org/officeDocument/2006/relationships" id="260" r:id="R3702770167dd4e83"/>
    <p:sldId xmlns:r="http://schemas.openxmlformats.org/officeDocument/2006/relationships" id="261" r:id="R8e3b5967ef0a47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a93530a334533" /><Relationship Type="http://schemas.openxmlformats.org/officeDocument/2006/relationships/slide" Target="/ppt/slides/slide1.xml" Id="R69e4454fc10c4d94" /><Relationship Type="http://schemas.openxmlformats.org/officeDocument/2006/relationships/slide" Target="/ppt/slides/slide2.xml" Id="Rac7295a874994f4f" /><Relationship Type="http://schemas.openxmlformats.org/officeDocument/2006/relationships/slide" Target="/ppt/slides/slide3.xml" Id="Rcc1820d67ca040a0" /><Relationship Type="http://schemas.openxmlformats.org/officeDocument/2006/relationships/slide" Target="/ppt/slides/slide4.xml" Id="R38b783081cd149b3" /><Relationship Type="http://schemas.openxmlformats.org/officeDocument/2006/relationships/slide" Target="/ppt/slides/slide5.xml" Id="R3702770167dd4e83" /><Relationship Type="http://schemas.openxmlformats.org/officeDocument/2006/relationships/slide" Target="/ppt/slides/slide6.xml" Id="R8e3b5967ef0a47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0a7914c48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006bc18384c3f" /><Relationship Type="http://schemas.openxmlformats.org/officeDocument/2006/relationships/theme" Target="/ppt/slideMasters/theme/theme1.xml" Id="R3c05124e75924f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b006bc1838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91526b246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f2a69c277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8cebedbe242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a32a25e80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350be6936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21c86182f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LUNNER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Vannebos veg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61323000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912 427 730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