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95fe007ac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1bd68129b4859"/>
  </p:sldMasterIdLst>
  <p:sldIdLst>
    <p:sldId xmlns:r="http://schemas.openxmlformats.org/officeDocument/2006/relationships" id="256" r:id="R4482de8ba1ae4542"/>
    <p:sldId xmlns:r="http://schemas.openxmlformats.org/officeDocument/2006/relationships" id="257" r:id="Rd034268a13654f59"/>
    <p:sldId xmlns:r="http://schemas.openxmlformats.org/officeDocument/2006/relationships" id="258" r:id="Rb79ead266e274876"/>
    <p:sldId xmlns:r="http://schemas.openxmlformats.org/officeDocument/2006/relationships" id="259" r:id="Rba038613917c446e"/>
    <p:sldId xmlns:r="http://schemas.openxmlformats.org/officeDocument/2006/relationships" id="260" r:id="R531e8e15fae544ac"/>
    <p:sldId xmlns:r="http://schemas.openxmlformats.org/officeDocument/2006/relationships" id="261" r:id="R4186ddf51312445f"/>
    <p:sldId xmlns:r="http://schemas.openxmlformats.org/officeDocument/2006/relationships" id="262" r:id="Rca458da7f714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1bd68129b4859" /><Relationship Type="http://schemas.openxmlformats.org/officeDocument/2006/relationships/slide" Target="/ppt/slides/slide1.xml" Id="R4482de8ba1ae4542" /><Relationship Type="http://schemas.openxmlformats.org/officeDocument/2006/relationships/slide" Target="/ppt/slides/slide2.xml" Id="Rd034268a13654f59" /><Relationship Type="http://schemas.openxmlformats.org/officeDocument/2006/relationships/slide" Target="/ppt/slides/slide3.xml" Id="Rb79ead266e274876" /><Relationship Type="http://schemas.openxmlformats.org/officeDocument/2006/relationships/slide" Target="/ppt/slides/slide4.xml" Id="Rba038613917c446e" /><Relationship Type="http://schemas.openxmlformats.org/officeDocument/2006/relationships/slide" Target="/ppt/slides/slide5.xml" Id="R531e8e15fae544ac" /><Relationship Type="http://schemas.openxmlformats.org/officeDocument/2006/relationships/slide" Target="/ppt/slides/slide6.xml" Id="R4186ddf51312445f" /><Relationship Type="http://schemas.openxmlformats.org/officeDocument/2006/relationships/slide" Target="/ppt/slides/slide7.xml" Id="Rca458da7f714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d1fd9241b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2d37221e1454b" /><Relationship Type="http://schemas.openxmlformats.org/officeDocument/2006/relationships/theme" Target="/ppt/slideMasters/theme/theme1.xml" Id="R6ff5cc437439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2d37221e1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1fce4d04f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14d4ef56c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5fd2f66c4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a539bc17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8f8f87c7c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4da6cfb054e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7c00e35c6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