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1f37037a4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58467434c449b"/>
  </p:sldMasterIdLst>
  <p:sldIdLst>
    <p:sldId xmlns:r="http://schemas.openxmlformats.org/officeDocument/2006/relationships" id="256" r:id="Racc74b06cd754259"/>
    <p:sldId xmlns:r="http://schemas.openxmlformats.org/officeDocument/2006/relationships" id="257" r:id="R9bcc9c935df54378"/>
    <p:sldId xmlns:r="http://schemas.openxmlformats.org/officeDocument/2006/relationships" id="258" r:id="R14b2b22f837e492c"/>
    <p:sldId xmlns:r="http://schemas.openxmlformats.org/officeDocument/2006/relationships" id="259" r:id="Rcc0ad675f40c4833"/>
    <p:sldId xmlns:r="http://schemas.openxmlformats.org/officeDocument/2006/relationships" id="260" r:id="R7f9a6641c56a45ee"/>
    <p:sldId xmlns:r="http://schemas.openxmlformats.org/officeDocument/2006/relationships" id="261" r:id="R3e603b38c5194521"/>
    <p:sldId xmlns:r="http://schemas.openxmlformats.org/officeDocument/2006/relationships" id="262" r:id="R9c263f703d8a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58467434c449b" /><Relationship Type="http://schemas.openxmlformats.org/officeDocument/2006/relationships/slide" Target="/ppt/slides/slide1.xml" Id="Racc74b06cd754259" /><Relationship Type="http://schemas.openxmlformats.org/officeDocument/2006/relationships/slide" Target="/ppt/slides/slide2.xml" Id="R9bcc9c935df54378" /><Relationship Type="http://schemas.openxmlformats.org/officeDocument/2006/relationships/slide" Target="/ppt/slides/slide3.xml" Id="R14b2b22f837e492c" /><Relationship Type="http://schemas.openxmlformats.org/officeDocument/2006/relationships/slide" Target="/ppt/slides/slide4.xml" Id="Rcc0ad675f40c4833" /><Relationship Type="http://schemas.openxmlformats.org/officeDocument/2006/relationships/slide" Target="/ppt/slides/slide5.xml" Id="R7f9a6641c56a45ee" /><Relationship Type="http://schemas.openxmlformats.org/officeDocument/2006/relationships/slide" Target="/ppt/slides/slide6.xml" Id="R3e603b38c5194521" /><Relationship Type="http://schemas.openxmlformats.org/officeDocument/2006/relationships/slide" Target="/ppt/slides/slide7.xml" Id="R9c263f703d8a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fe9f2ce18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56db8a874c99" /><Relationship Type="http://schemas.openxmlformats.org/officeDocument/2006/relationships/theme" Target="/ppt/slideMasters/theme/theme1.xml" Id="R81d5475e7be8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b56db8a87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040ff53e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bf9c1ff8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a6c3fa17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32f5f454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e8cad403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e27873df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44abd47e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SKOFLE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23 208 323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MEDHAUG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