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233d27f875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d30ff2bdfa4e96"/>
  </p:sldMasterIdLst>
  <p:sldIdLst>
    <p:sldId xmlns:r="http://schemas.openxmlformats.org/officeDocument/2006/relationships" id="256" r:id="R83dceadbf92f4ba9"/>
    <p:sldId xmlns:r="http://schemas.openxmlformats.org/officeDocument/2006/relationships" id="257" r:id="Rd8a5cca38394465a"/>
    <p:sldId xmlns:r="http://schemas.openxmlformats.org/officeDocument/2006/relationships" id="258" r:id="R8c67e8838ca045f4"/>
    <p:sldId xmlns:r="http://schemas.openxmlformats.org/officeDocument/2006/relationships" id="259" r:id="Rc00b25b8b29d47ca"/>
    <p:sldId xmlns:r="http://schemas.openxmlformats.org/officeDocument/2006/relationships" id="260" r:id="Re4a7a25833c74c8c"/>
    <p:sldId xmlns:r="http://schemas.openxmlformats.org/officeDocument/2006/relationships" id="261" r:id="Ra27239501d184672"/>
    <p:sldId xmlns:r="http://schemas.openxmlformats.org/officeDocument/2006/relationships" id="262" r:id="R6f1e30544bae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30ff2bdfa4e96" /><Relationship Type="http://schemas.openxmlformats.org/officeDocument/2006/relationships/slide" Target="/ppt/slides/slide1.xml" Id="R83dceadbf92f4ba9" /><Relationship Type="http://schemas.openxmlformats.org/officeDocument/2006/relationships/slide" Target="/ppt/slides/slide2.xml" Id="Rd8a5cca38394465a" /><Relationship Type="http://schemas.openxmlformats.org/officeDocument/2006/relationships/slide" Target="/ppt/slides/slide3.xml" Id="R8c67e8838ca045f4" /><Relationship Type="http://schemas.openxmlformats.org/officeDocument/2006/relationships/slide" Target="/ppt/slides/slide4.xml" Id="Rc00b25b8b29d47ca" /><Relationship Type="http://schemas.openxmlformats.org/officeDocument/2006/relationships/slide" Target="/ppt/slides/slide5.xml" Id="Re4a7a25833c74c8c" /><Relationship Type="http://schemas.openxmlformats.org/officeDocument/2006/relationships/slide" Target="/ppt/slides/slide6.xml" Id="Ra27239501d184672" /><Relationship Type="http://schemas.openxmlformats.org/officeDocument/2006/relationships/slide" Target="/ppt/slides/slide7.xml" Id="R6f1e30544bae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851e19039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b8736e5d54b22" /><Relationship Type="http://schemas.openxmlformats.org/officeDocument/2006/relationships/theme" Target="/ppt/slideMasters/theme/theme1.xml" Id="Re311ff324d10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b8736e5d5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54b514d5f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d5611a3f5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656a8fdd6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1ecce4f3d41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0a83cb2404e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6da11835e40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ea9736b21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