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53b6daaa5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631d77f8a4748"/>
  </p:sldMasterIdLst>
  <p:sldIdLst>
    <p:sldId xmlns:r="http://schemas.openxmlformats.org/officeDocument/2006/relationships" id="256" r:id="Rca534892194b4c57"/>
    <p:sldId xmlns:r="http://schemas.openxmlformats.org/officeDocument/2006/relationships" id="257" r:id="Rd72e52f77f294c6a"/>
    <p:sldId xmlns:r="http://schemas.openxmlformats.org/officeDocument/2006/relationships" id="258" r:id="Ra072212cbd4f4f10"/>
    <p:sldId xmlns:r="http://schemas.openxmlformats.org/officeDocument/2006/relationships" id="259" r:id="R53bfb875907e48d6"/>
    <p:sldId xmlns:r="http://schemas.openxmlformats.org/officeDocument/2006/relationships" id="260" r:id="R36223888183d4de9"/>
    <p:sldId xmlns:r="http://schemas.openxmlformats.org/officeDocument/2006/relationships" id="261" r:id="Rc3862af5fecf4d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631d77f8a4748" /><Relationship Type="http://schemas.openxmlformats.org/officeDocument/2006/relationships/slide" Target="/ppt/slides/slide1.xml" Id="Rca534892194b4c57" /><Relationship Type="http://schemas.openxmlformats.org/officeDocument/2006/relationships/slide" Target="/ppt/slides/slide2.xml" Id="Rd72e52f77f294c6a" /><Relationship Type="http://schemas.openxmlformats.org/officeDocument/2006/relationships/slide" Target="/ppt/slides/slide3.xml" Id="Ra072212cbd4f4f10" /><Relationship Type="http://schemas.openxmlformats.org/officeDocument/2006/relationships/slide" Target="/ppt/slides/slide4.xml" Id="R53bfb875907e48d6" /><Relationship Type="http://schemas.openxmlformats.org/officeDocument/2006/relationships/slide" Target="/ppt/slides/slide5.xml" Id="R36223888183d4de9" /><Relationship Type="http://schemas.openxmlformats.org/officeDocument/2006/relationships/slide" Target="/ppt/slides/slide6.xml" Id="Rc3862af5fecf4d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810379e47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96de28c814dcd" /><Relationship Type="http://schemas.openxmlformats.org/officeDocument/2006/relationships/theme" Target="/ppt/slideMasters/theme/theme1.xml" Id="R151188b469f2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96de28c814d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54804490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d034b722e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3365c2ca4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26aaf0d3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706ab7059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556e96bc1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