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e2d105112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73ce1e18c4ead"/>
  </p:sldMasterIdLst>
  <p:sldIdLst>
    <p:sldId xmlns:r="http://schemas.openxmlformats.org/officeDocument/2006/relationships" id="256" r:id="R73ba539f4dc94e70"/>
    <p:sldId xmlns:r="http://schemas.openxmlformats.org/officeDocument/2006/relationships" id="257" r:id="R1d538d17e3ee4f2a"/>
    <p:sldId xmlns:r="http://schemas.openxmlformats.org/officeDocument/2006/relationships" id="258" r:id="Rb16902973caf424b"/>
    <p:sldId xmlns:r="http://schemas.openxmlformats.org/officeDocument/2006/relationships" id="259" r:id="Ra1064d09ac064f74"/>
    <p:sldId xmlns:r="http://schemas.openxmlformats.org/officeDocument/2006/relationships" id="260" r:id="R6573ac7a6105489f"/>
    <p:sldId xmlns:r="http://schemas.openxmlformats.org/officeDocument/2006/relationships" id="261" r:id="R3f8bdcbaca55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73ce1e18c4ead" /><Relationship Type="http://schemas.openxmlformats.org/officeDocument/2006/relationships/slide" Target="/ppt/slides/slide1.xml" Id="R73ba539f4dc94e70" /><Relationship Type="http://schemas.openxmlformats.org/officeDocument/2006/relationships/slide" Target="/ppt/slides/slide2.xml" Id="R1d538d17e3ee4f2a" /><Relationship Type="http://schemas.openxmlformats.org/officeDocument/2006/relationships/slide" Target="/ppt/slides/slide3.xml" Id="Rb16902973caf424b" /><Relationship Type="http://schemas.openxmlformats.org/officeDocument/2006/relationships/slide" Target="/ppt/slides/slide4.xml" Id="Ra1064d09ac064f74" /><Relationship Type="http://schemas.openxmlformats.org/officeDocument/2006/relationships/slide" Target="/ppt/slides/slide5.xml" Id="R6573ac7a6105489f" /><Relationship Type="http://schemas.openxmlformats.org/officeDocument/2006/relationships/slide" Target="/ppt/slides/slide6.xml" Id="R3f8bdcbaca55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ff7d76071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99ea84fa49f6" /><Relationship Type="http://schemas.openxmlformats.org/officeDocument/2006/relationships/theme" Target="/ppt/slideMasters/theme/theme1.xml" Id="Rc184e6857699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c99ea84fa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e0240a67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49d13ba5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390825c7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c8064c32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07227dd4e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77a68ffd0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