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05d90737ad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946ee25ea0483a"/>
  </p:sldMasterIdLst>
  <p:sldIdLst>
    <p:sldId xmlns:r="http://schemas.openxmlformats.org/officeDocument/2006/relationships" id="256" r:id="R009f05145dfa4cb9"/>
    <p:sldId xmlns:r="http://schemas.openxmlformats.org/officeDocument/2006/relationships" id="257" r:id="R2d55134b475e454e"/>
    <p:sldId xmlns:r="http://schemas.openxmlformats.org/officeDocument/2006/relationships" id="258" r:id="Ra30e4db107d14864"/>
    <p:sldId xmlns:r="http://schemas.openxmlformats.org/officeDocument/2006/relationships" id="259" r:id="R7047acc97c7f4259"/>
    <p:sldId xmlns:r="http://schemas.openxmlformats.org/officeDocument/2006/relationships" id="260" r:id="Ref022326f7014493"/>
    <p:sldId xmlns:r="http://schemas.openxmlformats.org/officeDocument/2006/relationships" id="261" r:id="Rd15c12118aa54a68"/>
    <p:sldId xmlns:r="http://schemas.openxmlformats.org/officeDocument/2006/relationships" id="262" r:id="Rdbce5dd45d434b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46ee25ea0483a" /><Relationship Type="http://schemas.openxmlformats.org/officeDocument/2006/relationships/slide" Target="/ppt/slides/slide1.xml" Id="R009f05145dfa4cb9" /><Relationship Type="http://schemas.openxmlformats.org/officeDocument/2006/relationships/slide" Target="/ppt/slides/slide2.xml" Id="R2d55134b475e454e" /><Relationship Type="http://schemas.openxmlformats.org/officeDocument/2006/relationships/slide" Target="/ppt/slides/slide3.xml" Id="Ra30e4db107d14864" /><Relationship Type="http://schemas.openxmlformats.org/officeDocument/2006/relationships/slide" Target="/ppt/slides/slide4.xml" Id="R7047acc97c7f4259" /><Relationship Type="http://schemas.openxmlformats.org/officeDocument/2006/relationships/slide" Target="/ppt/slides/slide5.xml" Id="Ref022326f7014493" /><Relationship Type="http://schemas.openxmlformats.org/officeDocument/2006/relationships/slide" Target="/ppt/slides/slide6.xml" Id="Rd15c12118aa54a68" /><Relationship Type="http://schemas.openxmlformats.org/officeDocument/2006/relationships/slide" Target="/ppt/slides/slide7.xml" Id="Rdbce5dd45d434b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0b57ad83146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c40b6889542ba" /><Relationship Type="http://schemas.openxmlformats.org/officeDocument/2006/relationships/theme" Target="/ppt/slideMasters/theme/theme1.xml" Id="R89845727c9b34c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0c40b6889542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a4ba95e1c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e737449eb4e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b06cbb59a4c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e1ee1518f49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50af6bde3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47d48f99b4d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d016e139a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11 813 329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DOKKEN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Vigs gate 24D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912 374 599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