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bda0530d0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5e697b96e453f"/>
  </p:sldMasterIdLst>
  <p:sldIdLst>
    <p:sldId xmlns:r="http://schemas.openxmlformats.org/officeDocument/2006/relationships" id="256" r:id="Rfafd46f17c0649a6"/>
    <p:sldId xmlns:r="http://schemas.openxmlformats.org/officeDocument/2006/relationships" id="257" r:id="R1a1ee5bc768c4d1b"/>
    <p:sldId xmlns:r="http://schemas.openxmlformats.org/officeDocument/2006/relationships" id="258" r:id="R5ebe1c14d6674096"/>
    <p:sldId xmlns:r="http://schemas.openxmlformats.org/officeDocument/2006/relationships" id="259" r:id="R7c05413fa0f04fa6"/>
    <p:sldId xmlns:r="http://schemas.openxmlformats.org/officeDocument/2006/relationships" id="260" r:id="R3909cbc0d7374ba3"/>
    <p:sldId xmlns:r="http://schemas.openxmlformats.org/officeDocument/2006/relationships" id="261" r:id="R2b12baf97f5b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5e697b96e453f" /><Relationship Type="http://schemas.openxmlformats.org/officeDocument/2006/relationships/slide" Target="/ppt/slides/slide1.xml" Id="Rfafd46f17c0649a6" /><Relationship Type="http://schemas.openxmlformats.org/officeDocument/2006/relationships/slide" Target="/ppt/slides/slide2.xml" Id="R1a1ee5bc768c4d1b" /><Relationship Type="http://schemas.openxmlformats.org/officeDocument/2006/relationships/slide" Target="/ppt/slides/slide3.xml" Id="R5ebe1c14d6674096" /><Relationship Type="http://schemas.openxmlformats.org/officeDocument/2006/relationships/slide" Target="/ppt/slides/slide4.xml" Id="R7c05413fa0f04fa6" /><Relationship Type="http://schemas.openxmlformats.org/officeDocument/2006/relationships/slide" Target="/ppt/slides/slide5.xml" Id="R3909cbc0d7374ba3" /><Relationship Type="http://schemas.openxmlformats.org/officeDocument/2006/relationships/slide" Target="/ppt/slides/slide6.xml" Id="R2b12baf97f5b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d42d51adf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1d3858e34e22" /><Relationship Type="http://schemas.openxmlformats.org/officeDocument/2006/relationships/theme" Target="/ppt/slideMasters/theme/theme1.xml" Id="R374058e1df3d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21d3858e3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503c73b9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b02424b79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d3b10f31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e2306da7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009897115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16620c9b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