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73ee8a813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e40654ae044f2"/>
  </p:sldMasterIdLst>
  <p:sldIdLst>
    <p:sldId xmlns:r="http://schemas.openxmlformats.org/officeDocument/2006/relationships" id="256" r:id="R81a50f8b303f4e13"/>
    <p:sldId xmlns:r="http://schemas.openxmlformats.org/officeDocument/2006/relationships" id="257" r:id="R1d2c84f92aa24223"/>
    <p:sldId xmlns:r="http://schemas.openxmlformats.org/officeDocument/2006/relationships" id="258" r:id="R0683de22b05a483b"/>
    <p:sldId xmlns:r="http://schemas.openxmlformats.org/officeDocument/2006/relationships" id="259" r:id="R967670ebeaa1491e"/>
    <p:sldId xmlns:r="http://schemas.openxmlformats.org/officeDocument/2006/relationships" id="260" r:id="Re0555dace6b04a00"/>
    <p:sldId xmlns:r="http://schemas.openxmlformats.org/officeDocument/2006/relationships" id="261" r:id="Rfe7b9dc3571c4976"/>
    <p:sldId xmlns:r="http://schemas.openxmlformats.org/officeDocument/2006/relationships" id="262" r:id="Reebd899c99cd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e40654ae044f2" /><Relationship Type="http://schemas.openxmlformats.org/officeDocument/2006/relationships/slide" Target="/ppt/slides/slide1.xml" Id="R81a50f8b303f4e13" /><Relationship Type="http://schemas.openxmlformats.org/officeDocument/2006/relationships/slide" Target="/ppt/slides/slide2.xml" Id="R1d2c84f92aa24223" /><Relationship Type="http://schemas.openxmlformats.org/officeDocument/2006/relationships/slide" Target="/ppt/slides/slide3.xml" Id="R0683de22b05a483b" /><Relationship Type="http://schemas.openxmlformats.org/officeDocument/2006/relationships/slide" Target="/ppt/slides/slide4.xml" Id="R967670ebeaa1491e" /><Relationship Type="http://schemas.openxmlformats.org/officeDocument/2006/relationships/slide" Target="/ppt/slides/slide5.xml" Id="Re0555dace6b04a00" /><Relationship Type="http://schemas.openxmlformats.org/officeDocument/2006/relationships/slide" Target="/ppt/slides/slide6.xml" Id="Rfe7b9dc3571c4976" /><Relationship Type="http://schemas.openxmlformats.org/officeDocument/2006/relationships/slide" Target="/ppt/slides/slide7.xml" Id="Reebd899c99cd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d63a90f21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fe09620545c4" /><Relationship Type="http://schemas.openxmlformats.org/officeDocument/2006/relationships/theme" Target="/ppt/slideMasters/theme/theme1.xml" Id="R8f601f0f81c0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8fe096205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c24b1bbc145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ed0248b9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da61145e2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be798d809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ebea14e6c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6def1186c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8ae0e3789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FINANSCO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7 411 881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2 221 327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UMBANI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48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post@finansco.no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912 357 031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