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709366ebad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37602b528f46c1"/>
  </p:sldMasterIdLst>
  <p:sldIdLst>
    <p:sldId xmlns:r="http://schemas.openxmlformats.org/officeDocument/2006/relationships" id="256" r:id="R3f287f62d0e1430d"/>
    <p:sldId xmlns:r="http://schemas.openxmlformats.org/officeDocument/2006/relationships" id="257" r:id="R9107a6520e9d4cde"/>
    <p:sldId xmlns:r="http://schemas.openxmlformats.org/officeDocument/2006/relationships" id="258" r:id="Rf8426a4f50794e6a"/>
    <p:sldId xmlns:r="http://schemas.openxmlformats.org/officeDocument/2006/relationships" id="259" r:id="Rd0c0b588236344a8"/>
    <p:sldId xmlns:r="http://schemas.openxmlformats.org/officeDocument/2006/relationships" id="260" r:id="R83deb7a62d424757"/>
    <p:sldId xmlns:r="http://schemas.openxmlformats.org/officeDocument/2006/relationships" id="261" r:id="R34e0ea43ec744c81"/>
    <p:sldId xmlns:r="http://schemas.openxmlformats.org/officeDocument/2006/relationships" id="262" r:id="Rf91f9456e5fc4c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7602b528f46c1" /><Relationship Type="http://schemas.openxmlformats.org/officeDocument/2006/relationships/slide" Target="/ppt/slides/slide1.xml" Id="R3f287f62d0e1430d" /><Relationship Type="http://schemas.openxmlformats.org/officeDocument/2006/relationships/slide" Target="/ppt/slides/slide2.xml" Id="R9107a6520e9d4cde" /><Relationship Type="http://schemas.openxmlformats.org/officeDocument/2006/relationships/slide" Target="/ppt/slides/slide3.xml" Id="Rf8426a4f50794e6a" /><Relationship Type="http://schemas.openxmlformats.org/officeDocument/2006/relationships/slide" Target="/ppt/slides/slide4.xml" Id="Rd0c0b588236344a8" /><Relationship Type="http://schemas.openxmlformats.org/officeDocument/2006/relationships/slide" Target="/ppt/slides/slide5.xml" Id="R83deb7a62d424757" /><Relationship Type="http://schemas.openxmlformats.org/officeDocument/2006/relationships/slide" Target="/ppt/slides/slide6.xml" Id="R34e0ea43ec744c81" /><Relationship Type="http://schemas.openxmlformats.org/officeDocument/2006/relationships/slide" Target="/ppt/slides/slide7.xml" Id="Rf91f9456e5fc4c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741ffc4aa49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0dd826f8e4e76" /><Relationship Type="http://schemas.openxmlformats.org/officeDocument/2006/relationships/theme" Target="/ppt/slideMasters/theme/theme1.xml" Id="R3a265d95f3e74a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0dd826f8e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e40a5b18847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2e48db43d42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6f6dc89f4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3ca24d2b2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b8d786e404c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d2be6e2524a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6e1e584a944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−379 423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2 055 667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SYNNES-SANDBERG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912 348 091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