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37cb2a761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750b07cf34955"/>
  </p:sldMasterIdLst>
  <p:sldIdLst>
    <p:sldId xmlns:r="http://schemas.openxmlformats.org/officeDocument/2006/relationships" id="256" r:id="R2decb35a6c6a4c6d"/>
    <p:sldId xmlns:r="http://schemas.openxmlformats.org/officeDocument/2006/relationships" id="257" r:id="Rcbca94024c5c4390"/>
    <p:sldId xmlns:r="http://schemas.openxmlformats.org/officeDocument/2006/relationships" id="258" r:id="R96f5b8deaa034d95"/>
    <p:sldId xmlns:r="http://schemas.openxmlformats.org/officeDocument/2006/relationships" id="259" r:id="Rd0bb86ee89434e8d"/>
    <p:sldId xmlns:r="http://schemas.openxmlformats.org/officeDocument/2006/relationships" id="260" r:id="Rbf28d0611a1f47ea"/>
    <p:sldId xmlns:r="http://schemas.openxmlformats.org/officeDocument/2006/relationships" id="261" r:id="Rbefe9df39df74ac8"/>
    <p:sldId xmlns:r="http://schemas.openxmlformats.org/officeDocument/2006/relationships" id="262" r:id="R3d3e48b42d36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750b07cf34955" /><Relationship Type="http://schemas.openxmlformats.org/officeDocument/2006/relationships/slide" Target="/ppt/slides/slide1.xml" Id="R2decb35a6c6a4c6d" /><Relationship Type="http://schemas.openxmlformats.org/officeDocument/2006/relationships/slide" Target="/ppt/slides/slide2.xml" Id="Rcbca94024c5c4390" /><Relationship Type="http://schemas.openxmlformats.org/officeDocument/2006/relationships/slide" Target="/ppt/slides/slide3.xml" Id="R96f5b8deaa034d95" /><Relationship Type="http://schemas.openxmlformats.org/officeDocument/2006/relationships/slide" Target="/ppt/slides/slide4.xml" Id="Rd0bb86ee89434e8d" /><Relationship Type="http://schemas.openxmlformats.org/officeDocument/2006/relationships/slide" Target="/ppt/slides/slide5.xml" Id="Rbf28d0611a1f47ea" /><Relationship Type="http://schemas.openxmlformats.org/officeDocument/2006/relationships/slide" Target="/ppt/slides/slide6.xml" Id="Rbefe9df39df74ac8" /><Relationship Type="http://schemas.openxmlformats.org/officeDocument/2006/relationships/slide" Target="/ppt/slides/slide7.xml" Id="R3d3e48b42d36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e96ffd7f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e3881f8d4c45" /><Relationship Type="http://schemas.openxmlformats.org/officeDocument/2006/relationships/theme" Target="/ppt/slideMasters/theme/theme1.xml" Id="Rf1820129f6aa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be3881f8d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80ca3a2c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146e50ff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7389d0ae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c2009800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451e2844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e53027e8e47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5c4122a6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SYNNES-SANDBERG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