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8dec3ff04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69f8843d2452c"/>
  </p:sldMasterIdLst>
  <p:sldIdLst>
    <p:sldId xmlns:r="http://schemas.openxmlformats.org/officeDocument/2006/relationships" id="256" r:id="Rf392b1a981134b11"/>
    <p:sldId xmlns:r="http://schemas.openxmlformats.org/officeDocument/2006/relationships" id="257" r:id="Ra536048cf0f6488e"/>
    <p:sldId xmlns:r="http://schemas.openxmlformats.org/officeDocument/2006/relationships" id="258" r:id="Rcc325370af3c4178"/>
    <p:sldId xmlns:r="http://schemas.openxmlformats.org/officeDocument/2006/relationships" id="259" r:id="R64becc9dd1004fc0"/>
    <p:sldId xmlns:r="http://schemas.openxmlformats.org/officeDocument/2006/relationships" id="260" r:id="R308ecfeb9e454efe"/>
    <p:sldId xmlns:r="http://schemas.openxmlformats.org/officeDocument/2006/relationships" id="261" r:id="Re4d5b3ccc1c94c1d"/>
    <p:sldId xmlns:r="http://schemas.openxmlformats.org/officeDocument/2006/relationships" id="262" r:id="R9ee72f7bfa19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69f8843d2452c" /><Relationship Type="http://schemas.openxmlformats.org/officeDocument/2006/relationships/slide" Target="/ppt/slides/slide1.xml" Id="Rf392b1a981134b11" /><Relationship Type="http://schemas.openxmlformats.org/officeDocument/2006/relationships/slide" Target="/ppt/slides/slide2.xml" Id="Ra536048cf0f6488e" /><Relationship Type="http://schemas.openxmlformats.org/officeDocument/2006/relationships/slide" Target="/ppt/slides/slide3.xml" Id="Rcc325370af3c4178" /><Relationship Type="http://schemas.openxmlformats.org/officeDocument/2006/relationships/slide" Target="/ppt/slides/slide4.xml" Id="R64becc9dd1004fc0" /><Relationship Type="http://schemas.openxmlformats.org/officeDocument/2006/relationships/slide" Target="/ppt/slides/slide5.xml" Id="R308ecfeb9e454efe" /><Relationship Type="http://schemas.openxmlformats.org/officeDocument/2006/relationships/slide" Target="/ppt/slides/slide6.xml" Id="Re4d5b3ccc1c94c1d" /><Relationship Type="http://schemas.openxmlformats.org/officeDocument/2006/relationships/slide" Target="/ppt/slides/slide7.xml" Id="R9ee72f7bfa19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53fb87b9a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428d0358f4c5e" /><Relationship Type="http://schemas.openxmlformats.org/officeDocument/2006/relationships/theme" Target="/ppt/slideMasters/theme/theme1.xml" Id="R2ad053512707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428d0358f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85d809d16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2bd3c548e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19d1f37bb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385fca454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b9e42ec9d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f1ff0b90143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5902d45e9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ORKAN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ORKAN KONSULT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6 973 259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16 137 235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72 653 402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KJELL-ERIK ØSTDAHL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Orknøygate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912 252 469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ORKAN KONSULT AS</a:t>
            </a:r>
          </a:p>
        </p:txBody>
      </p:sp>
    </p:spTree>
  </p:cSld>
  <p:clrMapOvr>
    <a:masterClrMapping xmlns:a="http://schemas.openxmlformats.org/drawingml/2006/main"/>
  </p:clrMapOvr>
</p:sld>
</file>