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74386731444c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5b308fc734bc8"/>
  </p:sldMasterIdLst>
  <p:sldIdLst>
    <p:sldId xmlns:r="http://schemas.openxmlformats.org/officeDocument/2006/relationships" id="256" r:id="R97f6fa4371834d66"/>
    <p:sldId xmlns:r="http://schemas.openxmlformats.org/officeDocument/2006/relationships" id="257" r:id="Rcec421770d9d4a6b"/>
    <p:sldId xmlns:r="http://schemas.openxmlformats.org/officeDocument/2006/relationships" id="258" r:id="Ra4d644f4922c4942"/>
    <p:sldId xmlns:r="http://schemas.openxmlformats.org/officeDocument/2006/relationships" id="259" r:id="Rf138c63979cd45e6"/>
    <p:sldId xmlns:r="http://schemas.openxmlformats.org/officeDocument/2006/relationships" id="260" r:id="R6a4ca82d51a44e81"/>
    <p:sldId xmlns:r="http://schemas.openxmlformats.org/officeDocument/2006/relationships" id="261" r:id="Rbce6e2147d8e4f14"/>
    <p:sldId xmlns:r="http://schemas.openxmlformats.org/officeDocument/2006/relationships" id="262" r:id="R18b9396912f9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5b308fc734bc8" /><Relationship Type="http://schemas.openxmlformats.org/officeDocument/2006/relationships/slide" Target="/ppt/slides/slide1.xml" Id="R97f6fa4371834d66" /><Relationship Type="http://schemas.openxmlformats.org/officeDocument/2006/relationships/slide" Target="/ppt/slides/slide2.xml" Id="Rcec421770d9d4a6b" /><Relationship Type="http://schemas.openxmlformats.org/officeDocument/2006/relationships/slide" Target="/ppt/slides/slide3.xml" Id="Ra4d644f4922c4942" /><Relationship Type="http://schemas.openxmlformats.org/officeDocument/2006/relationships/slide" Target="/ppt/slides/slide4.xml" Id="Rf138c63979cd45e6" /><Relationship Type="http://schemas.openxmlformats.org/officeDocument/2006/relationships/slide" Target="/ppt/slides/slide5.xml" Id="R6a4ca82d51a44e81" /><Relationship Type="http://schemas.openxmlformats.org/officeDocument/2006/relationships/slide" Target="/ppt/slides/slide6.xml" Id="Rbce6e2147d8e4f14" /><Relationship Type="http://schemas.openxmlformats.org/officeDocument/2006/relationships/slide" Target="/ppt/slides/slide7.xml" Id="R18b9396912f9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aaff9ae65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36226798942c9" /><Relationship Type="http://schemas.openxmlformats.org/officeDocument/2006/relationships/theme" Target="/ppt/slideMasters/theme/theme1.xml" Id="R3b1e7325531d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362267989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7798b9d6c45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e219a9af2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3b29596db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80f00e85d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be1c6923b48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ab9d3f7c7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f8901e25d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HAKKEBO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HAKKEBO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3 823 172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ØYVIND-ANDRE LIE HAKKEBO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Ingunn Marie Lie Hakkebo, Eidsvolls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oivind@cafelokka.no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