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47b6f7cbd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d7685d63241df"/>
  </p:sldMasterIdLst>
  <p:sldIdLst>
    <p:sldId xmlns:r="http://schemas.openxmlformats.org/officeDocument/2006/relationships" id="256" r:id="R096b853921f64150"/>
    <p:sldId xmlns:r="http://schemas.openxmlformats.org/officeDocument/2006/relationships" id="257" r:id="R069721c36d9a4e2e"/>
    <p:sldId xmlns:r="http://schemas.openxmlformats.org/officeDocument/2006/relationships" id="258" r:id="R4be7349efed84443"/>
    <p:sldId xmlns:r="http://schemas.openxmlformats.org/officeDocument/2006/relationships" id="259" r:id="R3af1fa7ca1a34ff9"/>
    <p:sldId xmlns:r="http://schemas.openxmlformats.org/officeDocument/2006/relationships" id="260" r:id="R4fbdc7b8d7c642e2"/>
    <p:sldId xmlns:r="http://schemas.openxmlformats.org/officeDocument/2006/relationships" id="261" r:id="R4eb31d27003a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d7685d63241df" /><Relationship Type="http://schemas.openxmlformats.org/officeDocument/2006/relationships/slide" Target="/ppt/slides/slide1.xml" Id="R096b853921f64150" /><Relationship Type="http://schemas.openxmlformats.org/officeDocument/2006/relationships/slide" Target="/ppt/slides/slide2.xml" Id="R069721c36d9a4e2e" /><Relationship Type="http://schemas.openxmlformats.org/officeDocument/2006/relationships/slide" Target="/ppt/slides/slide3.xml" Id="R4be7349efed84443" /><Relationship Type="http://schemas.openxmlformats.org/officeDocument/2006/relationships/slide" Target="/ppt/slides/slide4.xml" Id="R3af1fa7ca1a34ff9" /><Relationship Type="http://schemas.openxmlformats.org/officeDocument/2006/relationships/slide" Target="/ppt/slides/slide5.xml" Id="R4fbdc7b8d7c642e2" /><Relationship Type="http://schemas.openxmlformats.org/officeDocument/2006/relationships/slide" Target="/ppt/slides/slide6.xml" Id="R4eb31d27003a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4d8c79cc3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883b031fe4358" /><Relationship Type="http://schemas.openxmlformats.org/officeDocument/2006/relationships/theme" Target="/ppt/slideMasters/theme/theme1.xml" Id="Re14ff6472296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883b031fe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99191525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68bfc4d17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aa704c7e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6af51782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e549f854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d1d661a0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