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c5141af007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1a5d95798490a"/>
  </p:sldMasterIdLst>
  <p:sldIdLst>
    <p:sldId xmlns:r="http://schemas.openxmlformats.org/officeDocument/2006/relationships" id="256" r:id="R3821b145c05648e8"/>
    <p:sldId xmlns:r="http://schemas.openxmlformats.org/officeDocument/2006/relationships" id="257" r:id="Rc07dc3a674644506"/>
    <p:sldId xmlns:r="http://schemas.openxmlformats.org/officeDocument/2006/relationships" id="258" r:id="Ra9b11689638f465e"/>
    <p:sldId xmlns:r="http://schemas.openxmlformats.org/officeDocument/2006/relationships" id="259" r:id="R9a02def432944c1e"/>
    <p:sldId xmlns:r="http://schemas.openxmlformats.org/officeDocument/2006/relationships" id="260" r:id="R087cc9e714fb4ed1"/>
    <p:sldId xmlns:r="http://schemas.openxmlformats.org/officeDocument/2006/relationships" id="261" r:id="Rc4a8e81a4d29499f"/>
    <p:sldId xmlns:r="http://schemas.openxmlformats.org/officeDocument/2006/relationships" id="262" r:id="R8cd7cab3e3ea45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1a5d95798490a" /><Relationship Type="http://schemas.openxmlformats.org/officeDocument/2006/relationships/slide" Target="/ppt/slides/slide1.xml" Id="R3821b145c05648e8" /><Relationship Type="http://schemas.openxmlformats.org/officeDocument/2006/relationships/slide" Target="/ppt/slides/slide2.xml" Id="Rc07dc3a674644506" /><Relationship Type="http://schemas.openxmlformats.org/officeDocument/2006/relationships/slide" Target="/ppt/slides/slide3.xml" Id="Ra9b11689638f465e" /><Relationship Type="http://schemas.openxmlformats.org/officeDocument/2006/relationships/slide" Target="/ppt/slides/slide4.xml" Id="R9a02def432944c1e" /><Relationship Type="http://schemas.openxmlformats.org/officeDocument/2006/relationships/slide" Target="/ppt/slides/slide5.xml" Id="R087cc9e714fb4ed1" /><Relationship Type="http://schemas.openxmlformats.org/officeDocument/2006/relationships/slide" Target="/ppt/slides/slide6.xml" Id="Rc4a8e81a4d29499f" /><Relationship Type="http://schemas.openxmlformats.org/officeDocument/2006/relationships/slide" Target="/ppt/slides/slide7.xml" Id="R8cd7cab3e3ea45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6968a413b4b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37ff32c674df1" /><Relationship Type="http://schemas.openxmlformats.org/officeDocument/2006/relationships/theme" Target="/ppt/slideMasters/theme/theme1.xml" Id="Rddc74835773a43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837ff32c674d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3453a951444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e4c9a93be48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6319e2091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cfcae716c47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5bcc9dc5146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593cdd5d344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05e9e17c84e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EHF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781 893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HEGGEM FUTSÆTER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Vårstien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912 189 015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EHF HOLDING AS</a:t>
            </a:r>
          </a:p>
        </p:txBody>
      </p:sp>
    </p:spTree>
  </p:cSld>
  <p:clrMapOvr>
    <a:masterClrMapping xmlns:a="http://schemas.openxmlformats.org/drawingml/2006/main"/>
  </p:clrMapOvr>
</p:sld>
</file>