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318881a0c94a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ed2571abc24e2d"/>
  </p:sldMasterIdLst>
  <p:sldIdLst>
    <p:sldId xmlns:r="http://schemas.openxmlformats.org/officeDocument/2006/relationships" id="256" r:id="R32f99df8ad024b8f"/>
    <p:sldId xmlns:r="http://schemas.openxmlformats.org/officeDocument/2006/relationships" id="257" r:id="R1b48b2caecaf4bb8"/>
    <p:sldId xmlns:r="http://schemas.openxmlformats.org/officeDocument/2006/relationships" id="258" r:id="R2e166b5bbbb7400f"/>
    <p:sldId xmlns:r="http://schemas.openxmlformats.org/officeDocument/2006/relationships" id="259" r:id="Rc1b731701bec4b91"/>
    <p:sldId xmlns:r="http://schemas.openxmlformats.org/officeDocument/2006/relationships" id="260" r:id="Rb9cbcaac63354a40"/>
    <p:sldId xmlns:r="http://schemas.openxmlformats.org/officeDocument/2006/relationships" id="261" r:id="Rcd8492f92f884131"/>
    <p:sldId xmlns:r="http://schemas.openxmlformats.org/officeDocument/2006/relationships" id="262" r:id="R8810bef580464f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ed2571abc24e2d" /><Relationship Type="http://schemas.openxmlformats.org/officeDocument/2006/relationships/slide" Target="/ppt/slides/slide1.xml" Id="R32f99df8ad024b8f" /><Relationship Type="http://schemas.openxmlformats.org/officeDocument/2006/relationships/slide" Target="/ppt/slides/slide2.xml" Id="R1b48b2caecaf4bb8" /><Relationship Type="http://schemas.openxmlformats.org/officeDocument/2006/relationships/slide" Target="/ppt/slides/slide3.xml" Id="R2e166b5bbbb7400f" /><Relationship Type="http://schemas.openxmlformats.org/officeDocument/2006/relationships/slide" Target="/ppt/slides/slide4.xml" Id="Rc1b731701bec4b91" /><Relationship Type="http://schemas.openxmlformats.org/officeDocument/2006/relationships/slide" Target="/ppt/slides/slide5.xml" Id="Rb9cbcaac63354a40" /><Relationship Type="http://schemas.openxmlformats.org/officeDocument/2006/relationships/slide" Target="/ppt/slides/slide6.xml" Id="Rcd8492f92f884131" /><Relationship Type="http://schemas.openxmlformats.org/officeDocument/2006/relationships/slide" Target="/ppt/slides/slide7.xml" Id="R8810bef580464f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5c96ec0e3548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5e887c0714dfe" /><Relationship Type="http://schemas.openxmlformats.org/officeDocument/2006/relationships/theme" Target="/ppt/slideMasters/theme/theme1.xml" Id="R8203291a2c5c49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75e887c0714d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a40ad348f43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2bc3eae924e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4085ca26e44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ee03f60e544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aef3698b642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d7ce324be45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a7448c27f44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CLAUSEN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CLAUSEN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CLAUSEN REKNESKAP AS ble etablert [år] og holder til i Årdalstangen.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CLAUSEN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CLAUSEN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CLAUSEN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98 376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CLAUSEN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CLAUSEN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CLAUSEN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Kringlevegen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912 180 581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CLAUSEN REKNESKAP AS</a:t>
            </a:r>
          </a:p>
        </p:txBody>
      </p:sp>
    </p:spTree>
  </p:cSld>
  <p:clrMapOvr>
    <a:masterClrMapping xmlns:a="http://schemas.openxmlformats.org/drawingml/2006/main"/>
  </p:clrMapOvr>
</p:sld>
</file>