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5bd3b9c3f449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c4b1e66a44ba3"/>
  </p:sldMasterIdLst>
  <p:sldIdLst>
    <p:sldId xmlns:r="http://schemas.openxmlformats.org/officeDocument/2006/relationships" id="256" r:id="R41a4a409caf14ca6"/>
    <p:sldId xmlns:r="http://schemas.openxmlformats.org/officeDocument/2006/relationships" id="257" r:id="R85fa78b366424f91"/>
    <p:sldId xmlns:r="http://schemas.openxmlformats.org/officeDocument/2006/relationships" id="258" r:id="R879b6702a7c548ca"/>
    <p:sldId xmlns:r="http://schemas.openxmlformats.org/officeDocument/2006/relationships" id="259" r:id="R2bff2104c57b4521"/>
    <p:sldId xmlns:r="http://schemas.openxmlformats.org/officeDocument/2006/relationships" id="260" r:id="Re48710545a8141ee"/>
    <p:sldId xmlns:r="http://schemas.openxmlformats.org/officeDocument/2006/relationships" id="261" r:id="Red8842416afd4b84"/>
    <p:sldId xmlns:r="http://schemas.openxmlformats.org/officeDocument/2006/relationships" id="262" r:id="Ref845c925f55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c4b1e66a44ba3" /><Relationship Type="http://schemas.openxmlformats.org/officeDocument/2006/relationships/slide" Target="/ppt/slides/slide1.xml" Id="R41a4a409caf14ca6" /><Relationship Type="http://schemas.openxmlformats.org/officeDocument/2006/relationships/slide" Target="/ppt/slides/slide2.xml" Id="R85fa78b366424f91" /><Relationship Type="http://schemas.openxmlformats.org/officeDocument/2006/relationships/slide" Target="/ppt/slides/slide3.xml" Id="R879b6702a7c548ca" /><Relationship Type="http://schemas.openxmlformats.org/officeDocument/2006/relationships/slide" Target="/ppt/slides/slide4.xml" Id="R2bff2104c57b4521" /><Relationship Type="http://schemas.openxmlformats.org/officeDocument/2006/relationships/slide" Target="/ppt/slides/slide5.xml" Id="Re48710545a8141ee" /><Relationship Type="http://schemas.openxmlformats.org/officeDocument/2006/relationships/slide" Target="/ppt/slides/slide6.xml" Id="Red8842416afd4b84" /><Relationship Type="http://schemas.openxmlformats.org/officeDocument/2006/relationships/slide" Target="/ppt/slides/slide7.xml" Id="Ref845c925f55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93ceb97df45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16e5a96b243ee" /><Relationship Type="http://schemas.openxmlformats.org/officeDocument/2006/relationships/theme" Target="/ppt/slideMasters/theme/theme1.xml" Id="Reb73dd17399a4f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16e5a96b2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c47c60a0a41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320d4c4cd43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f0a2b4d81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567e92498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fc298a1749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d0ab12e40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57216b0ba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PHOENIX FOUNDATION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PHOENIX FOUNDATION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1 299 535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8 958 159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10 747 527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ESPEN UNDHEIM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912 160 270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PHOENIX FOUNDATION AS</a:t>
            </a:r>
          </a:p>
        </p:txBody>
      </p:sp>
    </p:spTree>
  </p:cSld>
  <p:clrMapOvr>
    <a:masterClrMapping xmlns:a="http://schemas.openxmlformats.org/drawingml/2006/main"/>
  </p:clrMapOvr>
</p:sld>
</file>