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f4e55f69ff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7098fcf4a4b12"/>
  </p:sldMasterIdLst>
  <p:sldIdLst>
    <p:sldId xmlns:r="http://schemas.openxmlformats.org/officeDocument/2006/relationships" id="256" r:id="Ra3287ed5ffcc412c"/>
    <p:sldId xmlns:r="http://schemas.openxmlformats.org/officeDocument/2006/relationships" id="257" r:id="R886914e0b3714cbe"/>
    <p:sldId xmlns:r="http://schemas.openxmlformats.org/officeDocument/2006/relationships" id="258" r:id="Ref981dd7b348426d"/>
    <p:sldId xmlns:r="http://schemas.openxmlformats.org/officeDocument/2006/relationships" id="259" r:id="Redd21f86aca7401a"/>
    <p:sldId xmlns:r="http://schemas.openxmlformats.org/officeDocument/2006/relationships" id="260" r:id="Rccfa2ecd84224697"/>
    <p:sldId xmlns:r="http://schemas.openxmlformats.org/officeDocument/2006/relationships" id="261" r:id="R525ee8d411464722"/>
    <p:sldId xmlns:r="http://schemas.openxmlformats.org/officeDocument/2006/relationships" id="262" r:id="R71ce9e0d1ef5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7098fcf4a4b12" /><Relationship Type="http://schemas.openxmlformats.org/officeDocument/2006/relationships/slide" Target="/ppt/slides/slide1.xml" Id="Ra3287ed5ffcc412c" /><Relationship Type="http://schemas.openxmlformats.org/officeDocument/2006/relationships/slide" Target="/ppt/slides/slide2.xml" Id="R886914e0b3714cbe" /><Relationship Type="http://schemas.openxmlformats.org/officeDocument/2006/relationships/slide" Target="/ppt/slides/slide3.xml" Id="Ref981dd7b348426d" /><Relationship Type="http://schemas.openxmlformats.org/officeDocument/2006/relationships/slide" Target="/ppt/slides/slide4.xml" Id="Redd21f86aca7401a" /><Relationship Type="http://schemas.openxmlformats.org/officeDocument/2006/relationships/slide" Target="/ppt/slides/slide5.xml" Id="Rccfa2ecd84224697" /><Relationship Type="http://schemas.openxmlformats.org/officeDocument/2006/relationships/slide" Target="/ppt/slides/slide6.xml" Id="R525ee8d411464722" /><Relationship Type="http://schemas.openxmlformats.org/officeDocument/2006/relationships/slide" Target="/ppt/slides/slide7.xml" Id="R71ce9e0d1ef5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2bda72f6f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01690080c4730" /><Relationship Type="http://schemas.openxmlformats.org/officeDocument/2006/relationships/theme" Target="/ppt/slideMasters/theme/theme1.xml" Id="R1ec75624bfb1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01690080c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fa3970f6c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5eceda8c4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143875f79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3c7a8828d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fec16c8464b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4d07401d4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dd5f794ed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