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9221d3650c4c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ed360f54ac4b5d"/>
  </p:sldMasterIdLst>
  <p:sldIdLst>
    <p:sldId xmlns:r="http://schemas.openxmlformats.org/officeDocument/2006/relationships" id="256" r:id="R5109d57469934a2c"/>
    <p:sldId xmlns:r="http://schemas.openxmlformats.org/officeDocument/2006/relationships" id="257" r:id="R4e41ce71160944ae"/>
    <p:sldId xmlns:r="http://schemas.openxmlformats.org/officeDocument/2006/relationships" id="258" r:id="R7cfb12f8e6064c4e"/>
    <p:sldId xmlns:r="http://schemas.openxmlformats.org/officeDocument/2006/relationships" id="259" r:id="Ra50fce98f9e54dfc"/>
    <p:sldId xmlns:r="http://schemas.openxmlformats.org/officeDocument/2006/relationships" id="260" r:id="Raa8ed57b49394cab"/>
    <p:sldId xmlns:r="http://schemas.openxmlformats.org/officeDocument/2006/relationships" id="261" r:id="Red808412135044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ed360f54ac4b5d" /><Relationship Type="http://schemas.openxmlformats.org/officeDocument/2006/relationships/slide" Target="/ppt/slides/slide1.xml" Id="R5109d57469934a2c" /><Relationship Type="http://schemas.openxmlformats.org/officeDocument/2006/relationships/slide" Target="/ppt/slides/slide2.xml" Id="R4e41ce71160944ae" /><Relationship Type="http://schemas.openxmlformats.org/officeDocument/2006/relationships/slide" Target="/ppt/slides/slide3.xml" Id="R7cfb12f8e6064c4e" /><Relationship Type="http://schemas.openxmlformats.org/officeDocument/2006/relationships/slide" Target="/ppt/slides/slide4.xml" Id="Ra50fce98f9e54dfc" /><Relationship Type="http://schemas.openxmlformats.org/officeDocument/2006/relationships/slide" Target="/ppt/slides/slide5.xml" Id="Raa8ed57b49394cab" /><Relationship Type="http://schemas.openxmlformats.org/officeDocument/2006/relationships/slide" Target="/ppt/slides/slide6.xml" Id="Red808412135044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5126f862a64a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e87effce548e3" /><Relationship Type="http://schemas.openxmlformats.org/officeDocument/2006/relationships/theme" Target="/ppt/slideMasters/theme/theme1.xml" Id="R6bb6142977db42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6e87effce548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ed671a89541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e5f3e920e4e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cbd0e7ee14b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951891d0445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7a4b801d547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d6442950c40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912 129 802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