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06f8da80f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88caf3708412e"/>
  </p:sldMasterIdLst>
  <p:sldIdLst>
    <p:sldId xmlns:r="http://schemas.openxmlformats.org/officeDocument/2006/relationships" id="256" r:id="R7877fc6e9a7c4c33"/>
    <p:sldId xmlns:r="http://schemas.openxmlformats.org/officeDocument/2006/relationships" id="257" r:id="R8e0726ed8f024855"/>
    <p:sldId xmlns:r="http://schemas.openxmlformats.org/officeDocument/2006/relationships" id="258" r:id="Rdd0c5f1c960b40b3"/>
    <p:sldId xmlns:r="http://schemas.openxmlformats.org/officeDocument/2006/relationships" id="259" r:id="R959e99545a7747b0"/>
    <p:sldId xmlns:r="http://schemas.openxmlformats.org/officeDocument/2006/relationships" id="260" r:id="R1869326db05c4c77"/>
    <p:sldId xmlns:r="http://schemas.openxmlformats.org/officeDocument/2006/relationships" id="261" r:id="R2bb1618f03174d28"/>
    <p:sldId xmlns:r="http://schemas.openxmlformats.org/officeDocument/2006/relationships" id="262" r:id="R2e4488ad30e4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88caf3708412e" /><Relationship Type="http://schemas.openxmlformats.org/officeDocument/2006/relationships/slide" Target="/ppt/slides/slide1.xml" Id="R7877fc6e9a7c4c33" /><Relationship Type="http://schemas.openxmlformats.org/officeDocument/2006/relationships/slide" Target="/ppt/slides/slide2.xml" Id="R8e0726ed8f024855" /><Relationship Type="http://schemas.openxmlformats.org/officeDocument/2006/relationships/slide" Target="/ppt/slides/slide3.xml" Id="Rdd0c5f1c960b40b3" /><Relationship Type="http://schemas.openxmlformats.org/officeDocument/2006/relationships/slide" Target="/ppt/slides/slide4.xml" Id="R959e99545a7747b0" /><Relationship Type="http://schemas.openxmlformats.org/officeDocument/2006/relationships/slide" Target="/ppt/slides/slide5.xml" Id="R1869326db05c4c77" /><Relationship Type="http://schemas.openxmlformats.org/officeDocument/2006/relationships/slide" Target="/ppt/slides/slide6.xml" Id="R2bb1618f03174d28" /><Relationship Type="http://schemas.openxmlformats.org/officeDocument/2006/relationships/slide" Target="/ppt/slides/slide7.xml" Id="R2e4488ad30e4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90753915c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dd4811c094fa3" /><Relationship Type="http://schemas.openxmlformats.org/officeDocument/2006/relationships/theme" Target="/ppt/slideMasters/theme/theme1.xml" Id="R21d30ee28540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dd4811c09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e21b3a7a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2d58f812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b25a0469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5ac913de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3792cf48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49294dea9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8f9a0015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12 195 659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135 744 545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