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7cf6f943b4f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c62e83e4e47f1"/>
  </p:sldMasterIdLst>
  <p:sldIdLst>
    <p:sldId xmlns:r="http://schemas.openxmlformats.org/officeDocument/2006/relationships" id="256" r:id="Ra8331c4f5f7e4a08"/>
    <p:sldId xmlns:r="http://schemas.openxmlformats.org/officeDocument/2006/relationships" id="257" r:id="Red9ae9b6e11e4ba0"/>
    <p:sldId xmlns:r="http://schemas.openxmlformats.org/officeDocument/2006/relationships" id="258" r:id="Ra9a3827807bf440d"/>
    <p:sldId xmlns:r="http://schemas.openxmlformats.org/officeDocument/2006/relationships" id="259" r:id="R7a82cd45e5cd4103"/>
    <p:sldId xmlns:r="http://schemas.openxmlformats.org/officeDocument/2006/relationships" id="260" r:id="R69fa2a8bff9e47b4"/>
    <p:sldId xmlns:r="http://schemas.openxmlformats.org/officeDocument/2006/relationships" id="261" r:id="Rb6c503cf55fb4998"/>
    <p:sldId xmlns:r="http://schemas.openxmlformats.org/officeDocument/2006/relationships" id="262" r:id="R1e38244815a3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c62e83e4e47f1" /><Relationship Type="http://schemas.openxmlformats.org/officeDocument/2006/relationships/slide" Target="/ppt/slides/slide1.xml" Id="Ra8331c4f5f7e4a08" /><Relationship Type="http://schemas.openxmlformats.org/officeDocument/2006/relationships/slide" Target="/ppt/slides/slide2.xml" Id="Red9ae9b6e11e4ba0" /><Relationship Type="http://schemas.openxmlformats.org/officeDocument/2006/relationships/slide" Target="/ppt/slides/slide3.xml" Id="Ra9a3827807bf440d" /><Relationship Type="http://schemas.openxmlformats.org/officeDocument/2006/relationships/slide" Target="/ppt/slides/slide4.xml" Id="R7a82cd45e5cd4103" /><Relationship Type="http://schemas.openxmlformats.org/officeDocument/2006/relationships/slide" Target="/ppt/slides/slide5.xml" Id="R69fa2a8bff9e47b4" /><Relationship Type="http://schemas.openxmlformats.org/officeDocument/2006/relationships/slide" Target="/ppt/slides/slide6.xml" Id="Rb6c503cf55fb4998" /><Relationship Type="http://schemas.openxmlformats.org/officeDocument/2006/relationships/slide" Target="/ppt/slides/slide7.xml" Id="R1e38244815a3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7a2b10bab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9377ef1854b5b" /><Relationship Type="http://schemas.openxmlformats.org/officeDocument/2006/relationships/theme" Target="/ppt/slideMasters/theme/theme1.xml" Id="R7f31f3dc019c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a9377ef185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6ab3d544d46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1ae82839f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5288811ca40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4000ed6ef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d0a7353a2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53b85f051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ecdfa8b8241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34 323 173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433 199 678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600 588 390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EVA S.HODNE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JAN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912 124 320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