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0323dc89e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63233fc1a4989"/>
  </p:sldMasterIdLst>
  <p:sldIdLst>
    <p:sldId xmlns:r="http://schemas.openxmlformats.org/officeDocument/2006/relationships" id="256" r:id="R42718f8a3de34ba0"/>
    <p:sldId xmlns:r="http://schemas.openxmlformats.org/officeDocument/2006/relationships" id="257" r:id="R2adc8d56e4534ebf"/>
    <p:sldId xmlns:r="http://schemas.openxmlformats.org/officeDocument/2006/relationships" id="258" r:id="R40a24d6a984f4964"/>
    <p:sldId xmlns:r="http://schemas.openxmlformats.org/officeDocument/2006/relationships" id="259" r:id="R324671fce14649e1"/>
    <p:sldId xmlns:r="http://schemas.openxmlformats.org/officeDocument/2006/relationships" id="260" r:id="R6f2706aa0514412b"/>
    <p:sldId xmlns:r="http://schemas.openxmlformats.org/officeDocument/2006/relationships" id="261" r:id="R447a97da041b4c54"/>
    <p:sldId xmlns:r="http://schemas.openxmlformats.org/officeDocument/2006/relationships" id="262" r:id="R7c53463257f8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63233fc1a4989" /><Relationship Type="http://schemas.openxmlformats.org/officeDocument/2006/relationships/slide" Target="/ppt/slides/slide1.xml" Id="R42718f8a3de34ba0" /><Relationship Type="http://schemas.openxmlformats.org/officeDocument/2006/relationships/slide" Target="/ppt/slides/slide2.xml" Id="R2adc8d56e4534ebf" /><Relationship Type="http://schemas.openxmlformats.org/officeDocument/2006/relationships/slide" Target="/ppt/slides/slide3.xml" Id="R40a24d6a984f4964" /><Relationship Type="http://schemas.openxmlformats.org/officeDocument/2006/relationships/slide" Target="/ppt/slides/slide4.xml" Id="R324671fce14649e1" /><Relationship Type="http://schemas.openxmlformats.org/officeDocument/2006/relationships/slide" Target="/ppt/slides/slide5.xml" Id="R6f2706aa0514412b" /><Relationship Type="http://schemas.openxmlformats.org/officeDocument/2006/relationships/slide" Target="/ppt/slides/slide6.xml" Id="R447a97da041b4c54" /><Relationship Type="http://schemas.openxmlformats.org/officeDocument/2006/relationships/slide" Target="/ppt/slides/slide7.xml" Id="R7c53463257f8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c2bf87d4b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d0a4b66da4408" /><Relationship Type="http://schemas.openxmlformats.org/officeDocument/2006/relationships/theme" Target="/ppt/slideMasters/theme/theme1.xml" Id="Rf29f4a1d12cd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ad0a4b66da44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83dfc1fb9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21fd812d8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dddeebf36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ce264d47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1754d68ed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7e3ba4c0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91f53fa84f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FJELDSTAD BERGLIND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