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b6613ea69d4b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957df2e9445f1"/>
  </p:sldMasterIdLst>
  <p:sldIdLst>
    <p:sldId xmlns:r="http://schemas.openxmlformats.org/officeDocument/2006/relationships" id="256" r:id="Rf777dbccd79745f8"/>
    <p:sldId xmlns:r="http://schemas.openxmlformats.org/officeDocument/2006/relationships" id="257" r:id="Rf9cc421c959e42ad"/>
    <p:sldId xmlns:r="http://schemas.openxmlformats.org/officeDocument/2006/relationships" id="258" r:id="R4e8c7be8a8ed4404"/>
    <p:sldId xmlns:r="http://schemas.openxmlformats.org/officeDocument/2006/relationships" id="259" r:id="R0932f9d4c8174a96"/>
    <p:sldId xmlns:r="http://schemas.openxmlformats.org/officeDocument/2006/relationships" id="260" r:id="Rd9c66a5dcefa4e41"/>
    <p:sldId xmlns:r="http://schemas.openxmlformats.org/officeDocument/2006/relationships" id="261" r:id="R05cafe0f497b4b91"/>
    <p:sldId xmlns:r="http://schemas.openxmlformats.org/officeDocument/2006/relationships" id="262" r:id="R9987296c851345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957df2e9445f1" /><Relationship Type="http://schemas.openxmlformats.org/officeDocument/2006/relationships/slide" Target="/ppt/slides/slide1.xml" Id="Rf777dbccd79745f8" /><Relationship Type="http://schemas.openxmlformats.org/officeDocument/2006/relationships/slide" Target="/ppt/slides/slide2.xml" Id="Rf9cc421c959e42ad" /><Relationship Type="http://schemas.openxmlformats.org/officeDocument/2006/relationships/slide" Target="/ppt/slides/slide3.xml" Id="R4e8c7be8a8ed4404" /><Relationship Type="http://schemas.openxmlformats.org/officeDocument/2006/relationships/slide" Target="/ppt/slides/slide4.xml" Id="R0932f9d4c8174a96" /><Relationship Type="http://schemas.openxmlformats.org/officeDocument/2006/relationships/slide" Target="/ppt/slides/slide5.xml" Id="Rd9c66a5dcefa4e41" /><Relationship Type="http://schemas.openxmlformats.org/officeDocument/2006/relationships/slide" Target="/ppt/slides/slide6.xml" Id="R05cafe0f497b4b91" /><Relationship Type="http://schemas.openxmlformats.org/officeDocument/2006/relationships/slide" Target="/ppt/slides/slide7.xml" Id="R9987296c851345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312af8a1845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713827d074504" /><Relationship Type="http://schemas.openxmlformats.org/officeDocument/2006/relationships/theme" Target="/ppt/slideMasters/theme/theme1.xml" Id="R6a7e3e066d4648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713827d0745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4345bc72a47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7b716450f40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3ce6bec7842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11017a1c448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19d25c85842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39ab98b9045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dab8f4d3741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FRAMO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6 808 919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7 926 535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GUTTORMSEN MONA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Multi Regnskap AS, 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912 098 052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