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6cee45fd8a44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607b5f357f4e33"/>
  </p:sldMasterIdLst>
  <p:sldIdLst>
    <p:sldId xmlns:r="http://schemas.openxmlformats.org/officeDocument/2006/relationships" id="256" r:id="R5d6cbded08744aa1"/>
    <p:sldId xmlns:r="http://schemas.openxmlformats.org/officeDocument/2006/relationships" id="257" r:id="R63c8a5cf591d4eb0"/>
    <p:sldId xmlns:r="http://schemas.openxmlformats.org/officeDocument/2006/relationships" id="258" r:id="R05dd6b41214b481c"/>
    <p:sldId xmlns:r="http://schemas.openxmlformats.org/officeDocument/2006/relationships" id="259" r:id="Rf2cfb5c375dd41ed"/>
    <p:sldId xmlns:r="http://schemas.openxmlformats.org/officeDocument/2006/relationships" id="260" r:id="R72343d62e4314fd1"/>
    <p:sldId xmlns:r="http://schemas.openxmlformats.org/officeDocument/2006/relationships" id="261" r:id="R71cca3b58fae48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607b5f357f4e33" /><Relationship Type="http://schemas.openxmlformats.org/officeDocument/2006/relationships/slide" Target="/ppt/slides/slide1.xml" Id="R5d6cbded08744aa1" /><Relationship Type="http://schemas.openxmlformats.org/officeDocument/2006/relationships/slide" Target="/ppt/slides/slide2.xml" Id="R63c8a5cf591d4eb0" /><Relationship Type="http://schemas.openxmlformats.org/officeDocument/2006/relationships/slide" Target="/ppt/slides/slide3.xml" Id="R05dd6b41214b481c" /><Relationship Type="http://schemas.openxmlformats.org/officeDocument/2006/relationships/slide" Target="/ppt/slides/slide4.xml" Id="Rf2cfb5c375dd41ed" /><Relationship Type="http://schemas.openxmlformats.org/officeDocument/2006/relationships/slide" Target="/ppt/slides/slide5.xml" Id="R72343d62e4314fd1" /><Relationship Type="http://schemas.openxmlformats.org/officeDocument/2006/relationships/slide" Target="/ppt/slides/slide6.xml" Id="R71cca3b58fae48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ebfbd4daa4d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7387e7c504568" /><Relationship Type="http://schemas.openxmlformats.org/officeDocument/2006/relationships/theme" Target="/ppt/slideMasters/theme/theme1.xml" Id="R1909e6243d2a43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57387e7c5045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3b506f5e045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91dda529447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2940c05ed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3dc6544cc40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aef9262044a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9a75561ff42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Multi Regnskap AS, Fiskåveien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912 098 052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