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15f80e80846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3c2aa7565d4363"/>
  </p:sldMasterIdLst>
  <p:sldIdLst>
    <p:sldId xmlns:r="http://schemas.openxmlformats.org/officeDocument/2006/relationships" id="256" r:id="Raa97260755104e44"/>
    <p:sldId xmlns:r="http://schemas.openxmlformats.org/officeDocument/2006/relationships" id="257" r:id="R416e693a7b2245da"/>
    <p:sldId xmlns:r="http://schemas.openxmlformats.org/officeDocument/2006/relationships" id="258" r:id="Rb8cc72fdebd547ff"/>
    <p:sldId xmlns:r="http://schemas.openxmlformats.org/officeDocument/2006/relationships" id="259" r:id="Rad5c97a240c4494f"/>
    <p:sldId xmlns:r="http://schemas.openxmlformats.org/officeDocument/2006/relationships" id="260" r:id="R116d93d2493d4b16"/>
    <p:sldId xmlns:r="http://schemas.openxmlformats.org/officeDocument/2006/relationships" id="261" r:id="Re33ec0028ea84b51"/>
    <p:sldId xmlns:r="http://schemas.openxmlformats.org/officeDocument/2006/relationships" id="262" r:id="R0a8122c2ca9b47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c2aa7565d4363" /><Relationship Type="http://schemas.openxmlformats.org/officeDocument/2006/relationships/slide" Target="/ppt/slides/slide1.xml" Id="Raa97260755104e44" /><Relationship Type="http://schemas.openxmlformats.org/officeDocument/2006/relationships/slide" Target="/ppt/slides/slide2.xml" Id="R416e693a7b2245da" /><Relationship Type="http://schemas.openxmlformats.org/officeDocument/2006/relationships/slide" Target="/ppt/slides/slide3.xml" Id="Rb8cc72fdebd547ff" /><Relationship Type="http://schemas.openxmlformats.org/officeDocument/2006/relationships/slide" Target="/ppt/slides/slide4.xml" Id="Rad5c97a240c4494f" /><Relationship Type="http://schemas.openxmlformats.org/officeDocument/2006/relationships/slide" Target="/ppt/slides/slide5.xml" Id="R116d93d2493d4b16" /><Relationship Type="http://schemas.openxmlformats.org/officeDocument/2006/relationships/slide" Target="/ppt/slides/slide6.xml" Id="Re33ec0028ea84b51" /><Relationship Type="http://schemas.openxmlformats.org/officeDocument/2006/relationships/slide" Target="/ppt/slides/slide7.xml" Id="R0a8122c2ca9b47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724030d7e4f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a3e1e77014382" /><Relationship Type="http://schemas.openxmlformats.org/officeDocument/2006/relationships/theme" Target="/ppt/slideMasters/theme/theme1.xml" Id="Rce715a3987da46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4a3e1e770143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2102f506148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241a1856142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49fa740fb4c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64758ad6343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6b47f59c846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067b8542c42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df31ada5c4b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OPAL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 MARITIME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4 775 835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18 455 470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33 660 838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NUBDAL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Gullvikbrekka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912 068 641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MARITIME AS</a:t>
            </a:r>
          </a:p>
        </p:txBody>
      </p:sp>
    </p:spTree>
  </p:cSld>
  <p:clrMapOvr>
    <a:masterClrMapping xmlns:a="http://schemas.openxmlformats.org/drawingml/2006/main"/>
  </p:clrMapOvr>
</p:sld>
</file>