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9828d697f64a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3203781d94ee6"/>
  </p:sldMasterIdLst>
  <p:sldIdLst>
    <p:sldId xmlns:r="http://schemas.openxmlformats.org/officeDocument/2006/relationships" id="256" r:id="R6f1d36b609164b2d"/>
    <p:sldId xmlns:r="http://schemas.openxmlformats.org/officeDocument/2006/relationships" id="257" r:id="R994cc6ffa17f45b8"/>
    <p:sldId xmlns:r="http://schemas.openxmlformats.org/officeDocument/2006/relationships" id="258" r:id="R159619cea78d489a"/>
    <p:sldId xmlns:r="http://schemas.openxmlformats.org/officeDocument/2006/relationships" id="259" r:id="R508b1d02bf8547da"/>
    <p:sldId xmlns:r="http://schemas.openxmlformats.org/officeDocument/2006/relationships" id="260" r:id="R3fdd881761014021"/>
    <p:sldId xmlns:r="http://schemas.openxmlformats.org/officeDocument/2006/relationships" id="261" r:id="Radf6cc872d02454d"/>
    <p:sldId xmlns:r="http://schemas.openxmlformats.org/officeDocument/2006/relationships" id="262" r:id="Rb78e8b4a5c37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3203781d94ee6" /><Relationship Type="http://schemas.openxmlformats.org/officeDocument/2006/relationships/slide" Target="/ppt/slides/slide1.xml" Id="R6f1d36b609164b2d" /><Relationship Type="http://schemas.openxmlformats.org/officeDocument/2006/relationships/slide" Target="/ppt/slides/slide2.xml" Id="R994cc6ffa17f45b8" /><Relationship Type="http://schemas.openxmlformats.org/officeDocument/2006/relationships/slide" Target="/ppt/slides/slide3.xml" Id="R159619cea78d489a" /><Relationship Type="http://schemas.openxmlformats.org/officeDocument/2006/relationships/slide" Target="/ppt/slides/slide4.xml" Id="R508b1d02bf8547da" /><Relationship Type="http://schemas.openxmlformats.org/officeDocument/2006/relationships/slide" Target="/ppt/slides/slide5.xml" Id="R3fdd881761014021" /><Relationship Type="http://schemas.openxmlformats.org/officeDocument/2006/relationships/slide" Target="/ppt/slides/slide6.xml" Id="Radf6cc872d02454d" /><Relationship Type="http://schemas.openxmlformats.org/officeDocument/2006/relationships/slide" Target="/ppt/slides/slide7.xml" Id="Rb78e8b4a5c37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9ed678dbb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e1be35074c7d" /><Relationship Type="http://schemas.openxmlformats.org/officeDocument/2006/relationships/theme" Target="/ppt/slideMasters/theme/theme1.xml" Id="R4e2702466886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a5e1be3507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206807dde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487f446d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9488b8e9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222b9e0bf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649eab569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411e9d877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d434e86b2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BASTARD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−2 309 685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77 717 196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432 455 836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433 312 416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SKADSHEIM WESTBØ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912 014 541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