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63fe23d9d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299a0a54d4d02"/>
  </p:sldMasterIdLst>
  <p:sldIdLst>
    <p:sldId xmlns:r="http://schemas.openxmlformats.org/officeDocument/2006/relationships" id="256" r:id="R45a3137353f74e9c"/>
    <p:sldId xmlns:r="http://schemas.openxmlformats.org/officeDocument/2006/relationships" id="257" r:id="Rcbd7cf79a12e484a"/>
    <p:sldId xmlns:r="http://schemas.openxmlformats.org/officeDocument/2006/relationships" id="258" r:id="R24fd2e6a39ab4c11"/>
    <p:sldId xmlns:r="http://schemas.openxmlformats.org/officeDocument/2006/relationships" id="259" r:id="R3d4f3a285d9549cd"/>
    <p:sldId xmlns:r="http://schemas.openxmlformats.org/officeDocument/2006/relationships" id="260" r:id="Ra8dc6949156c45e4"/>
    <p:sldId xmlns:r="http://schemas.openxmlformats.org/officeDocument/2006/relationships" id="261" r:id="Re08066e83b4b4dae"/>
    <p:sldId xmlns:r="http://schemas.openxmlformats.org/officeDocument/2006/relationships" id="262" r:id="R5a9f8ebdd712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299a0a54d4d02" /><Relationship Type="http://schemas.openxmlformats.org/officeDocument/2006/relationships/slide" Target="/ppt/slides/slide1.xml" Id="R45a3137353f74e9c" /><Relationship Type="http://schemas.openxmlformats.org/officeDocument/2006/relationships/slide" Target="/ppt/slides/slide2.xml" Id="Rcbd7cf79a12e484a" /><Relationship Type="http://schemas.openxmlformats.org/officeDocument/2006/relationships/slide" Target="/ppt/slides/slide3.xml" Id="R24fd2e6a39ab4c11" /><Relationship Type="http://schemas.openxmlformats.org/officeDocument/2006/relationships/slide" Target="/ppt/slides/slide4.xml" Id="R3d4f3a285d9549cd" /><Relationship Type="http://schemas.openxmlformats.org/officeDocument/2006/relationships/slide" Target="/ppt/slides/slide5.xml" Id="Ra8dc6949156c45e4" /><Relationship Type="http://schemas.openxmlformats.org/officeDocument/2006/relationships/slide" Target="/ppt/slides/slide6.xml" Id="Re08066e83b4b4dae" /><Relationship Type="http://schemas.openxmlformats.org/officeDocument/2006/relationships/slide" Target="/ppt/slides/slide7.xml" Id="R5a9f8ebdd712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32153c8f940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8f20290974d6b" /><Relationship Type="http://schemas.openxmlformats.org/officeDocument/2006/relationships/theme" Target="/ppt/slideMasters/theme/theme1.xml" Id="R91d0e5faaf5a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d8f2029097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dafbffb7d48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30f2fdee9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83974a3cf4b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63d87c0f5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42343dc3a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a01e8daba4c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623549474a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GAMBIT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GAMBIT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PARR BJØRNSUND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Parr Bjørnsund, Konventveien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andreas.bjornsund@gmail.com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