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7fe6b2a8bd47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7e567979e641d8"/>
  </p:sldMasterIdLst>
  <p:sldIdLst>
    <p:sldId xmlns:r="http://schemas.openxmlformats.org/officeDocument/2006/relationships" id="256" r:id="R30e6ea9024a14bf6"/>
    <p:sldId xmlns:r="http://schemas.openxmlformats.org/officeDocument/2006/relationships" id="257" r:id="Rde0acfc0371546b1"/>
    <p:sldId xmlns:r="http://schemas.openxmlformats.org/officeDocument/2006/relationships" id="258" r:id="R0ae1485c08914ed0"/>
    <p:sldId xmlns:r="http://schemas.openxmlformats.org/officeDocument/2006/relationships" id="259" r:id="Rc16aed9496144062"/>
    <p:sldId xmlns:r="http://schemas.openxmlformats.org/officeDocument/2006/relationships" id="260" r:id="R8460310539de4660"/>
    <p:sldId xmlns:r="http://schemas.openxmlformats.org/officeDocument/2006/relationships" id="261" r:id="Rf7ace81405cf418c"/>
    <p:sldId xmlns:r="http://schemas.openxmlformats.org/officeDocument/2006/relationships" id="262" r:id="R10daab58649047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7e567979e641d8" /><Relationship Type="http://schemas.openxmlformats.org/officeDocument/2006/relationships/slide" Target="/ppt/slides/slide1.xml" Id="R30e6ea9024a14bf6" /><Relationship Type="http://schemas.openxmlformats.org/officeDocument/2006/relationships/slide" Target="/ppt/slides/slide2.xml" Id="Rde0acfc0371546b1" /><Relationship Type="http://schemas.openxmlformats.org/officeDocument/2006/relationships/slide" Target="/ppt/slides/slide3.xml" Id="R0ae1485c08914ed0" /><Relationship Type="http://schemas.openxmlformats.org/officeDocument/2006/relationships/slide" Target="/ppt/slides/slide4.xml" Id="Rc16aed9496144062" /><Relationship Type="http://schemas.openxmlformats.org/officeDocument/2006/relationships/slide" Target="/ppt/slides/slide5.xml" Id="R8460310539de4660" /><Relationship Type="http://schemas.openxmlformats.org/officeDocument/2006/relationships/slide" Target="/ppt/slides/slide6.xml" Id="Rf7ace81405cf418c" /><Relationship Type="http://schemas.openxmlformats.org/officeDocument/2006/relationships/slide" Target="/ppt/slides/slide7.xml" Id="R10daab58649047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209d2bede14f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c8fda4bb24666" /><Relationship Type="http://schemas.openxmlformats.org/officeDocument/2006/relationships/theme" Target="/ppt/slideMasters/theme/theme1.xml" Id="R96d8059ea2154a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ec8fda4bb246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cfe0d8df345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f6f9db41b49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45ccab2fc46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f3638823c44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139bac93f41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0a882808e46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e60f43bd244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SANDAL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SANDAL KAPITAL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−141 584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5 756 306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56 465 216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56 841 378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TRYGVE SANDAL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Krokvolden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911 994 321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