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be3852ca834f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9a6c91ca644cc9"/>
  </p:sldMasterIdLst>
  <p:sldIdLst>
    <p:sldId xmlns:r="http://schemas.openxmlformats.org/officeDocument/2006/relationships" id="256" r:id="Ra8ca73d834894cdd"/>
    <p:sldId xmlns:r="http://schemas.openxmlformats.org/officeDocument/2006/relationships" id="257" r:id="R4cfd54a6e9634fd1"/>
    <p:sldId xmlns:r="http://schemas.openxmlformats.org/officeDocument/2006/relationships" id="258" r:id="Rd77a013224984f93"/>
    <p:sldId xmlns:r="http://schemas.openxmlformats.org/officeDocument/2006/relationships" id="259" r:id="Rcee4e55fd6e14774"/>
    <p:sldId xmlns:r="http://schemas.openxmlformats.org/officeDocument/2006/relationships" id="260" r:id="R193cab869d164a10"/>
    <p:sldId xmlns:r="http://schemas.openxmlformats.org/officeDocument/2006/relationships" id="261" r:id="Rd4850aa0811741b3"/>
    <p:sldId xmlns:r="http://schemas.openxmlformats.org/officeDocument/2006/relationships" id="262" r:id="R02497562962f4c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a6c91ca644cc9" /><Relationship Type="http://schemas.openxmlformats.org/officeDocument/2006/relationships/slide" Target="/ppt/slides/slide1.xml" Id="Ra8ca73d834894cdd" /><Relationship Type="http://schemas.openxmlformats.org/officeDocument/2006/relationships/slide" Target="/ppt/slides/slide2.xml" Id="R4cfd54a6e9634fd1" /><Relationship Type="http://schemas.openxmlformats.org/officeDocument/2006/relationships/slide" Target="/ppt/slides/slide3.xml" Id="Rd77a013224984f93" /><Relationship Type="http://schemas.openxmlformats.org/officeDocument/2006/relationships/slide" Target="/ppt/slides/slide4.xml" Id="Rcee4e55fd6e14774" /><Relationship Type="http://schemas.openxmlformats.org/officeDocument/2006/relationships/slide" Target="/ppt/slides/slide5.xml" Id="R193cab869d164a10" /><Relationship Type="http://schemas.openxmlformats.org/officeDocument/2006/relationships/slide" Target="/ppt/slides/slide6.xml" Id="Rd4850aa0811741b3" /><Relationship Type="http://schemas.openxmlformats.org/officeDocument/2006/relationships/slide" Target="/ppt/slides/slide7.xml" Id="R02497562962f4c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3cbbe8e4046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64bc4855f46cb" /><Relationship Type="http://schemas.openxmlformats.org/officeDocument/2006/relationships/theme" Target="/ppt/slideMasters/theme/theme1.xml" Id="Rc12ab7828de44b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b64bc4855f46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53d231ae243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c0dbbc8ce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48545c27840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80a8d9c4141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78353db2e4f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d650e8b7d40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1555e766849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−252 556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1 182 231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58 304 056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58 377 779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AKSNES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Løvhaugen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911 978 199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