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8b4f79aa6348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f70a03a3b44f81"/>
  </p:sldMasterIdLst>
  <p:sldIdLst>
    <p:sldId xmlns:r="http://schemas.openxmlformats.org/officeDocument/2006/relationships" id="256" r:id="R6801c5995edf40f3"/>
    <p:sldId xmlns:r="http://schemas.openxmlformats.org/officeDocument/2006/relationships" id="257" r:id="R1b419412a6cd4d9a"/>
    <p:sldId xmlns:r="http://schemas.openxmlformats.org/officeDocument/2006/relationships" id="258" r:id="R59e1f6290167444b"/>
    <p:sldId xmlns:r="http://schemas.openxmlformats.org/officeDocument/2006/relationships" id="259" r:id="Rea680919cfdb4a0a"/>
    <p:sldId xmlns:r="http://schemas.openxmlformats.org/officeDocument/2006/relationships" id="260" r:id="R018faebb56dc4a47"/>
    <p:sldId xmlns:r="http://schemas.openxmlformats.org/officeDocument/2006/relationships" id="261" r:id="R0e390759fbe24300"/>
    <p:sldId xmlns:r="http://schemas.openxmlformats.org/officeDocument/2006/relationships" id="262" r:id="Rbbba7f780c4c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70a03a3b44f81" /><Relationship Type="http://schemas.openxmlformats.org/officeDocument/2006/relationships/slide" Target="/ppt/slides/slide1.xml" Id="R6801c5995edf40f3" /><Relationship Type="http://schemas.openxmlformats.org/officeDocument/2006/relationships/slide" Target="/ppt/slides/slide2.xml" Id="R1b419412a6cd4d9a" /><Relationship Type="http://schemas.openxmlformats.org/officeDocument/2006/relationships/slide" Target="/ppt/slides/slide3.xml" Id="R59e1f6290167444b" /><Relationship Type="http://schemas.openxmlformats.org/officeDocument/2006/relationships/slide" Target="/ppt/slides/slide4.xml" Id="Rea680919cfdb4a0a" /><Relationship Type="http://schemas.openxmlformats.org/officeDocument/2006/relationships/slide" Target="/ppt/slides/slide5.xml" Id="R018faebb56dc4a47" /><Relationship Type="http://schemas.openxmlformats.org/officeDocument/2006/relationships/slide" Target="/ppt/slides/slide6.xml" Id="R0e390759fbe24300" /><Relationship Type="http://schemas.openxmlformats.org/officeDocument/2006/relationships/slide" Target="/ppt/slides/slide7.xml" Id="Rbbba7f780c4c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90ae2acba24f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afa93a37b499e" /><Relationship Type="http://schemas.openxmlformats.org/officeDocument/2006/relationships/theme" Target="/ppt/slideMasters/theme/theme1.xml" Id="R7a67c9aecd314f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2afa93a37b49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7bb3b4e364f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e68bb6e8d48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ec3c505c24a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4a3b4d3794d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49d1d1c4547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aae636cf949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b120aaa4043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CRONOS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CRONOS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−227 565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−139 081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3 802 073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ARITHO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Magelssen, Nordveien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911 968 126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CRONOS AS</a:t>
            </a:r>
          </a:p>
        </p:txBody>
      </p:sp>
    </p:spTree>
  </p:cSld>
  <p:clrMapOvr>
    <a:masterClrMapping xmlns:a="http://schemas.openxmlformats.org/drawingml/2006/main"/>
  </p:clrMapOvr>
</p:sld>
</file>