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b93a002cc04e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ae00760c1f4439"/>
  </p:sldMasterIdLst>
  <p:sldIdLst>
    <p:sldId xmlns:r="http://schemas.openxmlformats.org/officeDocument/2006/relationships" id="256" r:id="R205babd2678c4f4e"/>
    <p:sldId xmlns:r="http://schemas.openxmlformats.org/officeDocument/2006/relationships" id="257" r:id="R5ca1d5417bb64665"/>
    <p:sldId xmlns:r="http://schemas.openxmlformats.org/officeDocument/2006/relationships" id="258" r:id="Re310c3e414df4050"/>
    <p:sldId xmlns:r="http://schemas.openxmlformats.org/officeDocument/2006/relationships" id="259" r:id="R65f9a3d72fd24022"/>
    <p:sldId xmlns:r="http://schemas.openxmlformats.org/officeDocument/2006/relationships" id="260" r:id="R96f6abab33fa4c8f"/>
    <p:sldId xmlns:r="http://schemas.openxmlformats.org/officeDocument/2006/relationships" id="261" r:id="R1b0c61fbc7e34957"/>
    <p:sldId xmlns:r="http://schemas.openxmlformats.org/officeDocument/2006/relationships" id="262" r:id="R923bb49acf6148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ae00760c1f4439" /><Relationship Type="http://schemas.openxmlformats.org/officeDocument/2006/relationships/slide" Target="/ppt/slides/slide1.xml" Id="R205babd2678c4f4e" /><Relationship Type="http://schemas.openxmlformats.org/officeDocument/2006/relationships/slide" Target="/ppt/slides/slide2.xml" Id="R5ca1d5417bb64665" /><Relationship Type="http://schemas.openxmlformats.org/officeDocument/2006/relationships/slide" Target="/ppt/slides/slide3.xml" Id="Re310c3e414df4050" /><Relationship Type="http://schemas.openxmlformats.org/officeDocument/2006/relationships/slide" Target="/ppt/slides/slide4.xml" Id="R65f9a3d72fd24022" /><Relationship Type="http://schemas.openxmlformats.org/officeDocument/2006/relationships/slide" Target="/ppt/slides/slide5.xml" Id="R96f6abab33fa4c8f" /><Relationship Type="http://schemas.openxmlformats.org/officeDocument/2006/relationships/slide" Target="/ppt/slides/slide6.xml" Id="R1b0c61fbc7e34957" /><Relationship Type="http://schemas.openxmlformats.org/officeDocument/2006/relationships/slide" Target="/ppt/slides/slide7.xml" Id="R923bb49acf6148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9de928b46a43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3de231405e401f" /><Relationship Type="http://schemas.openxmlformats.org/officeDocument/2006/relationships/theme" Target="/ppt/slideMasters/theme/theme1.xml" Id="Rf60d555fc8ce43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3de231405e40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206a43f24b42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40e72d23a41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56276806948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25b935020b4f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847da4e1df40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36411a0c5c42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abf2ab6cd340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ENI AS ble etablert [år] og holder til i Son.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2 357 729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122 392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77 698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253 203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1 096 146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Brevikveien 91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1555 Son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911 926 709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ENI AS</a:t>
            </a:r>
          </a:p>
        </p:txBody>
      </p:sp>
    </p:spTree>
  </p:cSld>
  <p:clrMapOvr>
    <a:masterClrMapping xmlns:a="http://schemas.openxmlformats.org/drawingml/2006/main"/>
  </p:clrMapOvr>
</p:sld>
</file>