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a7cf1f1f9046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7df0ee4cbe49f0"/>
  </p:sldMasterIdLst>
  <p:sldIdLst>
    <p:sldId xmlns:r="http://schemas.openxmlformats.org/officeDocument/2006/relationships" id="256" r:id="R7d50d77ca9354631"/>
    <p:sldId xmlns:r="http://schemas.openxmlformats.org/officeDocument/2006/relationships" id="257" r:id="R6976a4b5bd104d63"/>
    <p:sldId xmlns:r="http://schemas.openxmlformats.org/officeDocument/2006/relationships" id="258" r:id="R7633eb0ff75a4e21"/>
    <p:sldId xmlns:r="http://schemas.openxmlformats.org/officeDocument/2006/relationships" id="259" r:id="R96049c149ae34594"/>
    <p:sldId xmlns:r="http://schemas.openxmlformats.org/officeDocument/2006/relationships" id="260" r:id="Re92e3965767342ab"/>
    <p:sldId xmlns:r="http://schemas.openxmlformats.org/officeDocument/2006/relationships" id="261" r:id="Rd903de2806404629"/>
    <p:sldId xmlns:r="http://schemas.openxmlformats.org/officeDocument/2006/relationships" id="262" r:id="Re64996aa67e84a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7df0ee4cbe49f0" /><Relationship Type="http://schemas.openxmlformats.org/officeDocument/2006/relationships/slide" Target="/ppt/slides/slide1.xml" Id="R7d50d77ca9354631" /><Relationship Type="http://schemas.openxmlformats.org/officeDocument/2006/relationships/slide" Target="/ppt/slides/slide2.xml" Id="R6976a4b5bd104d63" /><Relationship Type="http://schemas.openxmlformats.org/officeDocument/2006/relationships/slide" Target="/ppt/slides/slide3.xml" Id="R7633eb0ff75a4e21" /><Relationship Type="http://schemas.openxmlformats.org/officeDocument/2006/relationships/slide" Target="/ppt/slides/slide4.xml" Id="R96049c149ae34594" /><Relationship Type="http://schemas.openxmlformats.org/officeDocument/2006/relationships/slide" Target="/ppt/slides/slide5.xml" Id="Re92e3965767342ab" /><Relationship Type="http://schemas.openxmlformats.org/officeDocument/2006/relationships/slide" Target="/ppt/slides/slide6.xml" Id="Rd903de2806404629" /><Relationship Type="http://schemas.openxmlformats.org/officeDocument/2006/relationships/slide" Target="/ppt/slides/slide7.xml" Id="Re64996aa67e84a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2e2bbd33dd4e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e7bf3cf8647c7" /><Relationship Type="http://schemas.openxmlformats.org/officeDocument/2006/relationships/theme" Target="/ppt/slideMasters/theme/theme1.xml" Id="Rba4884e4ff7c45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0e7bf3cf8647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eda14da4d04b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d86b36f9f42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2ee4602f84f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da2584b8048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7f476b55a346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b8fff66ad4b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956d72cf845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MOLAND TOTAL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MOLAND TOTAL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MOLAND TOTAL AS ble etablert [år] og holder til i Finnsnes.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MOLAND TOTAL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MOLAND TOTAL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MOLAND TOTAL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33 735 306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3 782 215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2 888 320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21 371 781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36 100 348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MOLAND TOTAL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R.B.I. AS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FROSTAMO INVEST AS  –  45,0 %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MOLAND TOTAL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Botnhågveien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9308 Finnsnes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911 908 921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MOLAND TOTAL AS</a:t>
            </a:r>
          </a:p>
        </p:txBody>
      </p:sp>
    </p:spTree>
  </p:cSld>
  <p:clrMapOvr>
    <a:masterClrMapping xmlns:a="http://schemas.openxmlformats.org/drawingml/2006/main"/>
  </p:clrMapOvr>
</p:sld>
</file>