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a3c5bf71e94a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241a257fc43ec"/>
  </p:sldMasterIdLst>
  <p:sldIdLst>
    <p:sldId xmlns:r="http://schemas.openxmlformats.org/officeDocument/2006/relationships" id="256" r:id="R57e697533a8b472c"/>
    <p:sldId xmlns:r="http://schemas.openxmlformats.org/officeDocument/2006/relationships" id="257" r:id="Rdfbbf1f3fe1643e0"/>
    <p:sldId xmlns:r="http://schemas.openxmlformats.org/officeDocument/2006/relationships" id="258" r:id="R08484a8c52e745b5"/>
    <p:sldId xmlns:r="http://schemas.openxmlformats.org/officeDocument/2006/relationships" id="259" r:id="R3fc91bc7e5d44858"/>
    <p:sldId xmlns:r="http://schemas.openxmlformats.org/officeDocument/2006/relationships" id="260" r:id="R8b3f8d32150b4b62"/>
    <p:sldId xmlns:r="http://schemas.openxmlformats.org/officeDocument/2006/relationships" id="261" r:id="Rc07fefa11a84461c"/>
    <p:sldId xmlns:r="http://schemas.openxmlformats.org/officeDocument/2006/relationships" id="262" r:id="R57a2e47f6f4145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241a257fc43ec" /><Relationship Type="http://schemas.openxmlformats.org/officeDocument/2006/relationships/slide" Target="/ppt/slides/slide1.xml" Id="R57e697533a8b472c" /><Relationship Type="http://schemas.openxmlformats.org/officeDocument/2006/relationships/slide" Target="/ppt/slides/slide2.xml" Id="Rdfbbf1f3fe1643e0" /><Relationship Type="http://schemas.openxmlformats.org/officeDocument/2006/relationships/slide" Target="/ppt/slides/slide3.xml" Id="R08484a8c52e745b5" /><Relationship Type="http://schemas.openxmlformats.org/officeDocument/2006/relationships/slide" Target="/ppt/slides/slide4.xml" Id="R3fc91bc7e5d44858" /><Relationship Type="http://schemas.openxmlformats.org/officeDocument/2006/relationships/slide" Target="/ppt/slides/slide5.xml" Id="R8b3f8d32150b4b62" /><Relationship Type="http://schemas.openxmlformats.org/officeDocument/2006/relationships/slide" Target="/ppt/slides/slide6.xml" Id="Rc07fefa11a84461c" /><Relationship Type="http://schemas.openxmlformats.org/officeDocument/2006/relationships/slide" Target="/ppt/slides/slide7.xml" Id="R57a2e47f6f4145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d42bfec2f43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9d5c96e0e4c80" /><Relationship Type="http://schemas.openxmlformats.org/officeDocument/2006/relationships/theme" Target="/ppt/slideMasters/theme/theme1.xml" Id="R0886c385ff9448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9d5c96e0e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0895b6d2d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c5a6f218a48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43520ea5d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7113af47e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bde37b7f4b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64753736148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d14d51195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GAARDER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50 021 345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46 930 758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44 242 225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168 518 882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254 301 321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HOLDING AS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GAARDER ALMELAND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GAARDER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GAARDER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911 906 449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