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d498c4f85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1777a935544e2"/>
  </p:sldMasterIdLst>
  <p:sldIdLst>
    <p:sldId xmlns:r="http://schemas.openxmlformats.org/officeDocument/2006/relationships" id="256" r:id="R1c6878b6138e47a6"/>
    <p:sldId xmlns:r="http://schemas.openxmlformats.org/officeDocument/2006/relationships" id="257" r:id="R6d3a9f6e3b454afc"/>
    <p:sldId xmlns:r="http://schemas.openxmlformats.org/officeDocument/2006/relationships" id="258" r:id="R13892fa3e93a46d0"/>
    <p:sldId xmlns:r="http://schemas.openxmlformats.org/officeDocument/2006/relationships" id="259" r:id="R47e7c388056d4e2c"/>
    <p:sldId xmlns:r="http://schemas.openxmlformats.org/officeDocument/2006/relationships" id="260" r:id="R6f059b03f3764624"/>
    <p:sldId xmlns:r="http://schemas.openxmlformats.org/officeDocument/2006/relationships" id="261" r:id="R13a4bc93e231454b"/>
    <p:sldId xmlns:r="http://schemas.openxmlformats.org/officeDocument/2006/relationships" id="262" r:id="Rae13a0d6b067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1777a935544e2" /><Relationship Type="http://schemas.openxmlformats.org/officeDocument/2006/relationships/slide" Target="/ppt/slides/slide1.xml" Id="R1c6878b6138e47a6" /><Relationship Type="http://schemas.openxmlformats.org/officeDocument/2006/relationships/slide" Target="/ppt/slides/slide2.xml" Id="R6d3a9f6e3b454afc" /><Relationship Type="http://schemas.openxmlformats.org/officeDocument/2006/relationships/slide" Target="/ppt/slides/slide3.xml" Id="R13892fa3e93a46d0" /><Relationship Type="http://schemas.openxmlformats.org/officeDocument/2006/relationships/slide" Target="/ppt/slides/slide4.xml" Id="R47e7c388056d4e2c" /><Relationship Type="http://schemas.openxmlformats.org/officeDocument/2006/relationships/slide" Target="/ppt/slides/slide5.xml" Id="R6f059b03f3764624" /><Relationship Type="http://schemas.openxmlformats.org/officeDocument/2006/relationships/slide" Target="/ppt/slides/slide6.xml" Id="R13a4bc93e231454b" /><Relationship Type="http://schemas.openxmlformats.org/officeDocument/2006/relationships/slide" Target="/ppt/slides/slide7.xml" Id="Rae13a0d6b067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475df7dbd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dd2f44a414f66" /><Relationship Type="http://schemas.openxmlformats.org/officeDocument/2006/relationships/theme" Target="/ppt/slideMasters/theme/theme1.xml" Id="R4f42e925bbeb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dd2f44a41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c84c4916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31d22ce9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9da45c956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4ddfee59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9a90e955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45e8c658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2c9d45103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3 858 409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SKAUG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