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827bb9377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fc2b6471342f6"/>
  </p:sldMasterIdLst>
  <p:sldIdLst>
    <p:sldId xmlns:r="http://schemas.openxmlformats.org/officeDocument/2006/relationships" id="256" r:id="R2ed0c763b5304c17"/>
    <p:sldId xmlns:r="http://schemas.openxmlformats.org/officeDocument/2006/relationships" id="257" r:id="Rb1e40824930241c1"/>
    <p:sldId xmlns:r="http://schemas.openxmlformats.org/officeDocument/2006/relationships" id="258" r:id="Ra38cdc8eaa504313"/>
    <p:sldId xmlns:r="http://schemas.openxmlformats.org/officeDocument/2006/relationships" id="259" r:id="Rb57fc9f3fb574d81"/>
    <p:sldId xmlns:r="http://schemas.openxmlformats.org/officeDocument/2006/relationships" id="260" r:id="R574c425792114b7d"/>
    <p:sldId xmlns:r="http://schemas.openxmlformats.org/officeDocument/2006/relationships" id="261" r:id="R7b1fc3db22ff42c9"/>
    <p:sldId xmlns:r="http://schemas.openxmlformats.org/officeDocument/2006/relationships" id="262" r:id="Re428c81a3e7c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fc2b6471342f6" /><Relationship Type="http://schemas.openxmlformats.org/officeDocument/2006/relationships/slide" Target="/ppt/slides/slide1.xml" Id="R2ed0c763b5304c17" /><Relationship Type="http://schemas.openxmlformats.org/officeDocument/2006/relationships/slide" Target="/ppt/slides/slide2.xml" Id="Rb1e40824930241c1" /><Relationship Type="http://schemas.openxmlformats.org/officeDocument/2006/relationships/slide" Target="/ppt/slides/slide3.xml" Id="Ra38cdc8eaa504313" /><Relationship Type="http://schemas.openxmlformats.org/officeDocument/2006/relationships/slide" Target="/ppt/slides/slide4.xml" Id="Rb57fc9f3fb574d81" /><Relationship Type="http://schemas.openxmlformats.org/officeDocument/2006/relationships/slide" Target="/ppt/slides/slide5.xml" Id="R574c425792114b7d" /><Relationship Type="http://schemas.openxmlformats.org/officeDocument/2006/relationships/slide" Target="/ppt/slides/slide6.xml" Id="R7b1fc3db22ff42c9" /><Relationship Type="http://schemas.openxmlformats.org/officeDocument/2006/relationships/slide" Target="/ppt/slides/slide7.xml" Id="Re428c81a3e7c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e72a0aafb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32b88a4b84a22" /><Relationship Type="http://schemas.openxmlformats.org/officeDocument/2006/relationships/theme" Target="/ppt/slideMasters/theme/theme1.xml" Id="R5e3c998fa1ab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32b88a4b8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61ce579e2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bd3f35411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85dc702a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1346af9c1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63ce800c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8ae1a3c6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f2fea3ac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