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94803e308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ad32b227547b9"/>
  </p:sldMasterIdLst>
  <p:sldIdLst>
    <p:sldId xmlns:r="http://schemas.openxmlformats.org/officeDocument/2006/relationships" id="256" r:id="Rfc184198cac84a4e"/>
    <p:sldId xmlns:r="http://schemas.openxmlformats.org/officeDocument/2006/relationships" id="257" r:id="R770dc77fd1e14194"/>
    <p:sldId xmlns:r="http://schemas.openxmlformats.org/officeDocument/2006/relationships" id="258" r:id="R255f52fae392488f"/>
    <p:sldId xmlns:r="http://schemas.openxmlformats.org/officeDocument/2006/relationships" id="259" r:id="R5f50279449914698"/>
    <p:sldId xmlns:r="http://schemas.openxmlformats.org/officeDocument/2006/relationships" id="260" r:id="Re7d6327708d54227"/>
    <p:sldId xmlns:r="http://schemas.openxmlformats.org/officeDocument/2006/relationships" id="261" r:id="R6e4a03f3698745f1"/>
    <p:sldId xmlns:r="http://schemas.openxmlformats.org/officeDocument/2006/relationships" id="262" r:id="Rb3981ba21b7e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ad32b227547b9" /><Relationship Type="http://schemas.openxmlformats.org/officeDocument/2006/relationships/slide" Target="/ppt/slides/slide1.xml" Id="Rfc184198cac84a4e" /><Relationship Type="http://schemas.openxmlformats.org/officeDocument/2006/relationships/slide" Target="/ppt/slides/slide2.xml" Id="R770dc77fd1e14194" /><Relationship Type="http://schemas.openxmlformats.org/officeDocument/2006/relationships/slide" Target="/ppt/slides/slide3.xml" Id="R255f52fae392488f" /><Relationship Type="http://schemas.openxmlformats.org/officeDocument/2006/relationships/slide" Target="/ppt/slides/slide4.xml" Id="R5f50279449914698" /><Relationship Type="http://schemas.openxmlformats.org/officeDocument/2006/relationships/slide" Target="/ppt/slides/slide5.xml" Id="Re7d6327708d54227" /><Relationship Type="http://schemas.openxmlformats.org/officeDocument/2006/relationships/slide" Target="/ppt/slides/slide6.xml" Id="R6e4a03f3698745f1" /><Relationship Type="http://schemas.openxmlformats.org/officeDocument/2006/relationships/slide" Target="/ppt/slides/slide7.xml" Id="Rb3981ba21b7e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984fdcc9a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7b52dd7741a9" /><Relationship Type="http://schemas.openxmlformats.org/officeDocument/2006/relationships/theme" Target="/ppt/slideMasters/theme/theme1.xml" Id="Rf1817d66a87c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d7b52dd77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834a0971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b80aed35e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a078994f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682a2fc4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d2edc930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f5f46dd7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878a81c9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