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950a924c4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8f30103fa4238"/>
  </p:sldMasterIdLst>
  <p:sldIdLst>
    <p:sldId xmlns:r="http://schemas.openxmlformats.org/officeDocument/2006/relationships" id="256" r:id="Re840b02326c04215"/>
    <p:sldId xmlns:r="http://schemas.openxmlformats.org/officeDocument/2006/relationships" id="257" r:id="R4cf6a4b472f34d88"/>
    <p:sldId xmlns:r="http://schemas.openxmlformats.org/officeDocument/2006/relationships" id="258" r:id="Re36093e1887742a9"/>
    <p:sldId xmlns:r="http://schemas.openxmlformats.org/officeDocument/2006/relationships" id="259" r:id="R42193e2c228144db"/>
    <p:sldId xmlns:r="http://schemas.openxmlformats.org/officeDocument/2006/relationships" id="260" r:id="R834a72a0b94b4caa"/>
    <p:sldId xmlns:r="http://schemas.openxmlformats.org/officeDocument/2006/relationships" id="261" r:id="R6dfab3c9a7b0480e"/>
    <p:sldId xmlns:r="http://schemas.openxmlformats.org/officeDocument/2006/relationships" id="262" r:id="Rcaa91294c8db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8f30103fa4238" /><Relationship Type="http://schemas.openxmlformats.org/officeDocument/2006/relationships/slide" Target="/ppt/slides/slide1.xml" Id="Re840b02326c04215" /><Relationship Type="http://schemas.openxmlformats.org/officeDocument/2006/relationships/slide" Target="/ppt/slides/slide2.xml" Id="R4cf6a4b472f34d88" /><Relationship Type="http://schemas.openxmlformats.org/officeDocument/2006/relationships/slide" Target="/ppt/slides/slide3.xml" Id="Re36093e1887742a9" /><Relationship Type="http://schemas.openxmlformats.org/officeDocument/2006/relationships/slide" Target="/ppt/slides/slide4.xml" Id="R42193e2c228144db" /><Relationship Type="http://schemas.openxmlformats.org/officeDocument/2006/relationships/slide" Target="/ppt/slides/slide5.xml" Id="R834a72a0b94b4caa" /><Relationship Type="http://schemas.openxmlformats.org/officeDocument/2006/relationships/slide" Target="/ppt/slides/slide6.xml" Id="R6dfab3c9a7b0480e" /><Relationship Type="http://schemas.openxmlformats.org/officeDocument/2006/relationships/slide" Target="/ppt/slides/slide7.xml" Id="Rcaa91294c8db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dc5ee8225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5a81110714429" /><Relationship Type="http://schemas.openxmlformats.org/officeDocument/2006/relationships/theme" Target="/ppt/slideMasters/theme/theme1.xml" Id="Rc3bb9fc8c87c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5a8111071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b974d390c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6511148c3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9866a8f6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88307bc21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343ea42c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3c4e72cd6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4426c007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6 998 017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WIKBORG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911 799 480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