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ac275be05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0ffcfd3c04ca8"/>
  </p:sldMasterIdLst>
  <p:sldIdLst>
    <p:sldId xmlns:r="http://schemas.openxmlformats.org/officeDocument/2006/relationships" id="256" r:id="Rba0ef495a49d4651"/>
    <p:sldId xmlns:r="http://schemas.openxmlformats.org/officeDocument/2006/relationships" id="257" r:id="R06c1066c59ad46a4"/>
    <p:sldId xmlns:r="http://schemas.openxmlformats.org/officeDocument/2006/relationships" id="258" r:id="R905229e2badf47ba"/>
    <p:sldId xmlns:r="http://schemas.openxmlformats.org/officeDocument/2006/relationships" id="259" r:id="Ra79138b537464e87"/>
    <p:sldId xmlns:r="http://schemas.openxmlformats.org/officeDocument/2006/relationships" id="260" r:id="R204e60a1d1014d50"/>
    <p:sldId xmlns:r="http://schemas.openxmlformats.org/officeDocument/2006/relationships" id="261" r:id="Rab0efdfe576e4825"/>
    <p:sldId xmlns:r="http://schemas.openxmlformats.org/officeDocument/2006/relationships" id="262" r:id="Re7bf5b7d8f9e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0ffcfd3c04ca8" /><Relationship Type="http://schemas.openxmlformats.org/officeDocument/2006/relationships/slide" Target="/ppt/slides/slide1.xml" Id="Rba0ef495a49d4651" /><Relationship Type="http://schemas.openxmlformats.org/officeDocument/2006/relationships/slide" Target="/ppt/slides/slide2.xml" Id="R06c1066c59ad46a4" /><Relationship Type="http://schemas.openxmlformats.org/officeDocument/2006/relationships/slide" Target="/ppt/slides/slide3.xml" Id="R905229e2badf47ba" /><Relationship Type="http://schemas.openxmlformats.org/officeDocument/2006/relationships/slide" Target="/ppt/slides/slide4.xml" Id="Ra79138b537464e87" /><Relationship Type="http://schemas.openxmlformats.org/officeDocument/2006/relationships/slide" Target="/ppt/slides/slide5.xml" Id="R204e60a1d1014d50" /><Relationship Type="http://schemas.openxmlformats.org/officeDocument/2006/relationships/slide" Target="/ppt/slides/slide6.xml" Id="Rab0efdfe576e4825" /><Relationship Type="http://schemas.openxmlformats.org/officeDocument/2006/relationships/slide" Target="/ppt/slides/slide7.xml" Id="Re7bf5b7d8f9e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d51575f9d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84faaf989457f" /><Relationship Type="http://schemas.openxmlformats.org/officeDocument/2006/relationships/theme" Target="/ppt/slideMasters/theme/theme1.xml" Id="R176da3113156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84faaf989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8d99c79c0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a40b5321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712c0327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26da4cb51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92cff8a9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ed09d612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0bef3924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