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a036bc34a147e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a958c5739e4275"/>
  </p:sldMasterIdLst>
  <p:sldIdLst>
    <p:sldId xmlns:r="http://schemas.openxmlformats.org/officeDocument/2006/relationships" id="256" r:id="Rccdd147907cf4437"/>
    <p:sldId xmlns:r="http://schemas.openxmlformats.org/officeDocument/2006/relationships" id="257" r:id="R8658c44a44ef4a72"/>
    <p:sldId xmlns:r="http://schemas.openxmlformats.org/officeDocument/2006/relationships" id="258" r:id="R82de7a400a144fe7"/>
    <p:sldId xmlns:r="http://schemas.openxmlformats.org/officeDocument/2006/relationships" id="259" r:id="R73a9d2c38098479f"/>
    <p:sldId xmlns:r="http://schemas.openxmlformats.org/officeDocument/2006/relationships" id="260" r:id="Re8696808482a4c26"/>
    <p:sldId xmlns:r="http://schemas.openxmlformats.org/officeDocument/2006/relationships" id="261" r:id="Rdc4dc46e6e2545a6"/>
    <p:sldId xmlns:r="http://schemas.openxmlformats.org/officeDocument/2006/relationships" id="262" r:id="R9d4130358073435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a958c5739e4275" /><Relationship Type="http://schemas.openxmlformats.org/officeDocument/2006/relationships/slide" Target="/ppt/slides/slide1.xml" Id="Rccdd147907cf4437" /><Relationship Type="http://schemas.openxmlformats.org/officeDocument/2006/relationships/slide" Target="/ppt/slides/slide2.xml" Id="R8658c44a44ef4a72" /><Relationship Type="http://schemas.openxmlformats.org/officeDocument/2006/relationships/slide" Target="/ppt/slides/slide3.xml" Id="R82de7a400a144fe7" /><Relationship Type="http://schemas.openxmlformats.org/officeDocument/2006/relationships/slide" Target="/ppt/slides/slide4.xml" Id="R73a9d2c38098479f" /><Relationship Type="http://schemas.openxmlformats.org/officeDocument/2006/relationships/slide" Target="/ppt/slides/slide5.xml" Id="Re8696808482a4c26" /><Relationship Type="http://schemas.openxmlformats.org/officeDocument/2006/relationships/slide" Target="/ppt/slides/slide6.xml" Id="Rdc4dc46e6e2545a6" /><Relationship Type="http://schemas.openxmlformats.org/officeDocument/2006/relationships/slide" Target="/ppt/slides/slide7.xml" Id="R9d4130358073435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aef096604449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a8fd5fd9484436" /><Relationship Type="http://schemas.openxmlformats.org/officeDocument/2006/relationships/theme" Target="/ppt/slideMasters/theme/theme1.xml" Id="R7bed28b1d574464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a8fd5fd948443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fd0d3e85eb49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23bbf47433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bdb90823404d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667f490e0049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cf504f507543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6173a20dc449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ba7364b73a4f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KFS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KFS INVEST AS ble etablert [år] og holder til i Dale I Sunnfjord.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−1 033 407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2 552 312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2 889 493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KIM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6963 Dale I Sunnfjord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911 761 645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KFS INVEST AS</a:t>
            </a:r>
          </a:p>
        </p:txBody>
      </p:sp>
    </p:spTree>
  </p:cSld>
  <p:clrMapOvr>
    <a:masterClrMapping xmlns:a="http://schemas.openxmlformats.org/drawingml/2006/main"/>
  </p:clrMapOvr>
</p:sld>
</file>