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0262651ebf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68f4b634d48ae"/>
  </p:sldMasterIdLst>
  <p:sldIdLst>
    <p:sldId xmlns:r="http://schemas.openxmlformats.org/officeDocument/2006/relationships" id="256" r:id="R26320a0cd1524490"/>
    <p:sldId xmlns:r="http://schemas.openxmlformats.org/officeDocument/2006/relationships" id="257" r:id="Rf55cb020392b4cfa"/>
    <p:sldId xmlns:r="http://schemas.openxmlformats.org/officeDocument/2006/relationships" id="258" r:id="R266a26d04d27418f"/>
    <p:sldId xmlns:r="http://schemas.openxmlformats.org/officeDocument/2006/relationships" id="259" r:id="Re1ccdb4f19c2455c"/>
    <p:sldId xmlns:r="http://schemas.openxmlformats.org/officeDocument/2006/relationships" id="260" r:id="Rc1f19a59824445e3"/>
    <p:sldId xmlns:r="http://schemas.openxmlformats.org/officeDocument/2006/relationships" id="261" r:id="Rb5c0d032bea5427b"/>
    <p:sldId xmlns:r="http://schemas.openxmlformats.org/officeDocument/2006/relationships" id="262" r:id="R7403b2b06bea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68f4b634d48ae" /><Relationship Type="http://schemas.openxmlformats.org/officeDocument/2006/relationships/slide" Target="/ppt/slides/slide1.xml" Id="R26320a0cd1524490" /><Relationship Type="http://schemas.openxmlformats.org/officeDocument/2006/relationships/slide" Target="/ppt/slides/slide2.xml" Id="Rf55cb020392b4cfa" /><Relationship Type="http://schemas.openxmlformats.org/officeDocument/2006/relationships/slide" Target="/ppt/slides/slide3.xml" Id="R266a26d04d27418f" /><Relationship Type="http://schemas.openxmlformats.org/officeDocument/2006/relationships/slide" Target="/ppt/slides/slide4.xml" Id="Re1ccdb4f19c2455c" /><Relationship Type="http://schemas.openxmlformats.org/officeDocument/2006/relationships/slide" Target="/ppt/slides/slide5.xml" Id="Rc1f19a59824445e3" /><Relationship Type="http://schemas.openxmlformats.org/officeDocument/2006/relationships/slide" Target="/ppt/slides/slide6.xml" Id="Rb5c0d032bea5427b" /><Relationship Type="http://schemas.openxmlformats.org/officeDocument/2006/relationships/slide" Target="/ppt/slides/slide7.xml" Id="R7403b2b06bea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98521d141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127fc4871422b" /><Relationship Type="http://schemas.openxmlformats.org/officeDocument/2006/relationships/theme" Target="/ppt/slideMasters/theme/theme1.xml" Id="Rd811f5c21277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127fc4871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1475376d1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7f34a2371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ee17cd64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67edf0247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c1518103a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32f0985b045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b3a25441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STEMPEL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STEMPEL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41 718 009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502 514 746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514 101 300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STEMPEL INVEST AS</a:t>
            </a:r>
          </a:p>
        </p:txBody>
      </p:sp>
    </p:spTree>
  </p:cSld>
  <p:clrMapOvr>
    <a:masterClrMapping xmlns:a="http://schemas.openxmlformats.org/drawingml/2006/main"/>
  </p:clrMapOvr>
</p:sld>
</file>