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d546769aa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65c9c5d3448ed"/>
  </p:sldMasterIdLst>
  <p:sldIdLst>
    <p:sldId xmlns:r="http://schemas.openxmlformats.org/officeDocument/2006/relationships" id="256" r:id="R5255aaec555148a3"/>
    <p:sldId xmlns:r="http://schemas.openxmlformats.org/officeDocument/2006/relationships" id="257" r:id="R6d86d18c2810424a"/>
    <p:sldId xmlns:r="http://schemas.openxmlformats.org/officeDocument/2006/relationships" id="258" r:id="Rc21ebf39085e4d8d"/>
    <p:sldId xmlns:r="http://schemas.openxmlformats.org/officeDocument/2006/relationships" id="259" r:id="Rbbc21a0000fe48c6"/>
    <p:sldId xmlns:r="http://schemas.openxmlformats.org/officeDocument/2006/relationships" id="260" r:id="R747675fa79ef4956"/>
    <p:sldId xmlns:r="http://schemas.openxmlformats.org/officeDocument/2006/relationships" id="261" r:id="R8b2a5704be7a4cbf"/>
    <p:sldId xmlns:r="http://schemas.openxmlformats.org/officeDocument/2006/relationships" id="262" r:id="R06c260967d58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65c9c5d3448ed" /><Relationship Type="http://schemas.openxmlformats.org/officeDocument/2006/relationships/slide" Target="/ppt/slides/slide1.xml" Id="R5255aaec555148a3" /><Relationship Type="http://schemas.openxmlformats.org/officeDocument/2006/relationships/slide" Target="/ppt/slides/slide2.xml" Id="R6d86d18c2810424a" /><Relationship Type="http://schemas.openxmlformats.org/officeDocument/2006/relationships/slide" Target="/ppt/slides/slide3.xml" Id="Rc21ebf39085e4d8d" /><Relationship Type="http://schemas.openxmlformats.org/officeDocument/2006/relationships/slide" Target="/ppt/slides/slide4.xml" Id="Rbbc21a0000fe48c6" /><Relationship Type="http://schemas.openxmlformats.org/officeDocument/2006/relationships/slide" Target="/ppt/slides/slide5.xml" Id="R747675fa79ef4956" /><Relationship Type="http://schemas.openxmlformats.org/officeDocument/2006/relationships/slide" Target="/ppt/slides/slide6.xml" Id="R8b2a5704be7a4cbf" /><Relationship Type="http://schemas.openxmlformats.org/officeDocument/2006/relationships/slide" Target="/ppt/slides/slide7.xml" Id="R06c260967d58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0689d5f0b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0fa1e209e4cfa" /><Relationship Type="http://schemas.openxmlformats.org/officeDocument/2006/relationships/theme" Target="/ppt/slideMasters/theme/theme1.xml" Id="R3c0664ba3ecb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0fa1e209e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d1a829775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3cfc3d68140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294320fe54d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ba8db1860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c51d27d8d4a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c474136e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cf593c1fe47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DIGERLAND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DIGERLAND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3 759 859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4 622 204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FORFANG DIGERMUL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JAKOB FAGERLAND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FORFANG DIGERMUL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JAKOB FAGERLAND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Ståle Jakob Fagerland, Bromstadekra 13D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staalejakob@hotmail.com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911 703 165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